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47"/>
  </p:notesMasterIdLst>
  <p:sldIdLst>
    <p:sldId id="256" r:id="rId2"/>
    <p:sldId id="257" r:id="rId3"/>
    <p:sldId id="258" r:id="rId4"/>
    <p:sldId id="260" r:id="rId5"/>
    <p:sldId id="262" r:id="rId6"/>
    <p:sldId id="261" r:id="rId7"/>
    <p:sldId id="259" r:id="rId8"/>
    <p:sldId id="268" r:id="rId9"/>
    <p:sldId id="266" r:id="rId10"/>
    <p:sldId id="267" r:id="rId11"/>
    <p:sldId id="282" r:id="rId12"/>
    <p:sldId id="264" r:id="rId13"/>
    <p:sldId id="271" r:id="rId14"/>
    <p:sldId id="300" r:id="rId15"/>
    <p:sldId id="301" r:id="rId16"/>
    <p:sldId id="270" r:id="rId17"/>
    <p:sldId id="263" r:id="rId18"/>
    <p:sldId id="279" r:id="rId19"/>
    <p:sldId id="278" r:id="rId20"/>
    <p:sldId id="283" r:id="rId21"/>
    <p:sldId id="276" r:id="rId22"/>
    <p:sldId id="274" r:id="rId23"/>
    <p:sldId id="296" r:id="rId24"/>
    <p:sldId id="299" r:id="rId25"/>
    <p:sldId id="291" r:id="rId26"/>
    <p:sldId id="273" r:id="rId27"/>
    <p:sldId id="280" r:id="rId28"/>
    <p:sldId id="292" r:id="rId29"/>
    <p:sldId id="313" r:id="rId30"/>
    <p:sldId id="285" r:id="rId31"/>
    <p:sldId id="287" r:id="rId32"/>
    <p:sldId id="303" r:id="rId33"/>
    <p:sldId id="309" r:id="rId34"/>
    <p:sldId id="310" r:id="rId35"/>
    <p:sldId id="311" r:id="rId36"/>
    <p:sldId id="307" r:id="rId37"/>
    <p:sldId id="305" r:id="rId38"/>
    <p:sldId id="304" r:id="rId39"/>
    <p:sldId id="295" r:id="rId40"/>
    <p:sldId id="312" r:id="rId41"/>
    <p:sldId id="289" r:id="rId42"/>
    <p:sldId id="302" r:id="rId43"/>
    <p:sldId id="288" r:id="rId44"/>
    <p:sldId id="308" r:id="rId45"/>
    <p:sldId id="294"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56E98D-383E-4C73-96A9-CB15FAAF08BC}" v="82" dt="2024-05-06T21:48:32.5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al Kelly" userId="5f2f433a7aec1763" providerId="LiveId" clId="{FA56E98D-383E-4C73-96A9-CB15FAAF08BC}"/>
    <pc:docChg chg="undo custSel addSld delSld modSld sldOrd">
      <pc:chgData name="Cathal Kelly" userId="5f2f433a7aec1763" providerId="LiveId" clId="{FA56E98D-383E-4C73-96A9-CB15FAAF08BC}" dt="2024-05-06T21:51:27.286" v="26393" actId="20577"/>
      <pc:docMkLst>
        <pc:docMk/>
      </pc:docMkLst>
      <pc:sldChg chg="modSp mod">
        <pc:chgData name="Cathal Kelly" userId="5f2f433a7aec1763" providerId="LiveId" clId="{FA56E98D-383E-4C73-96A9-CB15FAAF08BC}" dt="2024-05-03T00:32:15.907" v="19067" actId="403"/>
        <pc:sldMkLst>
          <pc:docMk/>
          <pc:sldMk cId="1910658066" sldId="256"/>
        </pc:sldMkLst>
        <pc:spChg chg="mod">
          <ac:chgData name="Cathal Kelly" userId="5f2f433a7aec1763" providerId="LiveId" clId="{FA56E98D-383E-4C73-96A9-CB15FAAF08BC}" dt="2024-05-03T00:32:06.539" v="19065" actId="1076"/>
          <ac:spMkLst>
            <pc:docMk/>
            <pc:sldMk cId="1910658066" sldId="256"/>
            <ac:spMk id="2" creationId="{BD2257D7-8C43-162A-BA2B-C7228A53456D}"/>
          </ac:spMkLst>
        </pc:spChg>
        <pc:spChg chg="mod">
          <ac:chgData name="Cathal Kelly" userId="5f2f433a7aec1763" providerId="LiveId" clId="{FA56E98D-383E-4C73-96A9-CB15FAAF08BC}" dt="2024-05-03T00:32:15.907" v="19067" actId="403"/>
          <ac:spMkLst>
            <pc:docMk/>
            <pc:sldMk cId="1910658066" sldId="256"/>
            <ac:spMk id="3" creationId="{124754B5-B8C4-3462-771C-8EB47660FD86}"/>
          </ac:spMkLst>
        </pc:spChg>
        <pc:picChg chg="mod">
          <ac:chgData name="Cathal Kelly" userId="5f2f433a7aec1763" providerId="LiveId" clId="{FA56E98D-383E-4C73-96A9-CB15FAAF08BC}" dt="2024-05-03T00:32:02.662" v="19064" actId="1076"/>
          <ac:picMkLst>
            <pc:docMk/>
            <pc:sldMk cId="1910658066" sldId="256"/>
            <ac:picMk id="4" creationId="{179E7DA2-B281-DE0C-7121-4CE5CD57E3FA}"/>
          </ac:picMkLst>
        </pc:picChg>
      </pc:sldChg>
      <pc:sldChg chg="modSp mod">
        <pc:chgData name="Cathal Kelly" userId="5f2f433a7aec1763" providerId="LiveId" clId="{FA56E98D-383E-4C73-96A9-CB15FAAF08BC}" dt="2024-05-06T21:33:56.544" v="25923" actId="1076"/>
        <pc:sldMkLst>
          <pc:docMk/>
          <pc:sldMk cId="35855312" sldId="257"/>
        </pc:sldMkLst>
        <pc:spChg chg="mod">
          <ac:chgData name="Cathal Kelly" userId="5f2f433a7aec1763" providerId="LiveId" clId="{FA56E98D-383E-4C73-96A9-CB15FAAF08BC}" dt="2024-05-06T21:33:52.319" v="25922" actId="14100"/>
          <ac:spMkLst>
            <pc:docMk/>
            <pc:sldMk cId="35855312" sldId="257"/>
            <ac:spMk id="2" creationId="{E7EF1737-AEF4-85DE-17BF-E89A9FAFFB81}"/>
          </ac:spMkLst>
        </pc:spChg>
        <pc:spChg chg="mod">
          <ac:chgData name="Cathal Kelly" userId="5f2f433a7aec1763" providerId="LiveId" clId="{FA56E98D-383E-4C73-96A9-CB15FAAF08BC}" dt="2024-05-06T21:33:56.544" v="25923" actId="1076"/>
          <ac:spMkLst>
            <pc:docMk/>
            <pc:sldMk cId="35855312" sldId="257"/>
            <ac:spMk id="3" creationId="{E8E0B18A-F129-60CE-FF65-4A2BF106E749}"/>
          </ac:spMkLst>
        </pc:spChg>
      </pc:sldChg>
      <pc:sldChg chg="modSp mod">
        <pc:chgData name="Cathal Kelly" userId="5f2f433a7aec1763" providerId="LiveId" clId="{FA56E98D-383E-4C73-96A9-CB15FAAF08BC}" dt="2024-05-06T21:34:17.626" v="25924" actId="1076"/>
        <pc:sldMkLst>
          <pc:docMk/>
          <pc:sldMk cId="783320895" sldId="258"/>
        </pc:sldMkLst>
        <pc:spChg chg="mod">
          <ac:chgData name="Cathal Kelly" userId="5f2f433a7aec1763" providerId="LiveId" clId="{FA56E98D-383E-4C73-96A9-CB15FAAF08BC}" dt="2024-05-06T21:34:17.626" v="25924" actId="1076"/>
          <ac:spMkLst>
            <pc:docMk/>
            <pc:sldMk cId="783320895" sldId="258"/>
            <ac:spMk id="3" creationId="{A8BF6180-A2F0-3E5F-01B8-0629252E3132}"/>
          </ac:spMkLst>
        </pc:spChg>
      </pc:sldChg>
      <pc:sldChg chg="addSp modSp mod">
        <pc:chgData name="Cathal Kelly" userId="5f2f433a7aec1763" providerId="LiveId" clId="{FA56E98D-383E-4C73-96A9-CB15FAAF08BC}" dt="2024-05-06T21:36:24.222" v="25930" actId="1076"/>
        <pc:sldMkLst>
          <pc:docMk/>
          <pc:sldMk cId="604608900" sldId="259"/>
        </pc:sldMkLst>
        <pc:spChg chg="mod">
          <ac:chgData name="Cathal Kelly" userId="5f2f433a7aec1763" providerId="LiveId" clId="{FA56E98D-383E-4C73-96A9-CB15FAAF08BC}" dt="2024-04-30T21:09:15.764" v="9659" actId="1076"/>
          <ac:spMkLst>
            <pc:docMk/>
            <pc:sldMk cId="604608900" sldId="259"/>
            <ac:spMk id="2" creationId="{C11361DB-560B-627E-3EB3-A89AF8D6435F}"/>
          </ac:spMkLst>
        </pc:spChg>
        <pc:spChg chg="mod">
          <ac:chgData name="Cathal Kelly" userId="5f2f433a7aec1763" providerId="LiveId" clId="{FA56E98D-383E-4C73-96A9-CB15FAAF08BC}" dt="2024-05-02T23:01:36.929" v="12192" actId="20577"/>
          <ac:spMkLst>
            <pc:docMk/>
            <pc:sldMk cId="604608900" sldId="259"/>
            <ac:spMk id="3" creationId="{A8BF6180-A2F0-3E5F-01B8-0629252E3132}"/>
          </ac:spMkLst>
        </pc:spChg>
        <pc:picChg chg="add mod">
          <ac:chgData name="Cathal Kelly" userId="5f2f433a7aec1763" providerId="LiveId" clId="{FA56E98D-383E-4C73-96A9-CB15FAAF08BC}" dt="2024-05-06T21:36:06.332" v="25927" actId="1076"/>
          <ac:picMkLst>
            <pc:docMk/>
            <pc:sldMk cId="604608900" sldId="259"/>
            <ac:picMk id="4" creationId="{28B84B6D-6914-FDC4-366B-13F59D3CE690}"/>
          </ac:picMkLst>
        </pc:picChg>
        <pc:picChg chg="add mod">
          <ac:chgData name="Cathal Kelly" userId="5f2f433a7aec1763" providerId="LiveId" clId="{FA56E98D-383E-4C73-96A9-CB15FAAF08BC}" dt="2024-05-06T21:36:24.222" v="25930" actId="1076"/>
          <ac:picMkLst>
            <pc:docMk/>
            <pc:sldMk cId="604608900" sldId="259"/>
            <ac:picMk id="5" creationId="{47901BA9-8C1A-67E1-76DE-D2B488F874A4}"/>
          </ac:picMkLst>
        </pc:picChg>
      </pc:sldChg>
      <pc:sldChg chg="modSp mod">
        <pc:chgData name="Cathal Kelly" userId="5f2f433a7aec1763" providerId="LiveId" clId="{FA56E98D-383E-4C73-96A9-CB15FAAF08BC}" dt="2024-05-02T22:56:37.857" v="11730" actId="20577"/>
        <pc:sldMkLst>
          <pc:docMk/>
          <pc:sldMk cId="4091559024" sldId="260"/>
        </pc:sldMkLst>
        <pc:spChg chg="mod">
          <ac:chgData name="Cathal Kelly" userId="5f2f433a7aec1763" providerId="LiveId" clId="{FA56E98D-383E-4C73-96A9-CB15FAAF08BC}" dt="2024-05-02T22:56:37.857" v="11730" actId="20577"/>
          <ac:spMkLst>
            <pc:docMk/>
            <pc:sldMk cId="4091559024" sldId="260"/>
            <ac:spMk id="3" creationId="{A8BF6180-A2F0-3E5F-01B8-0629252E3132}"/>
          </ac:spMkLst>
        </pc:spChg>
      </pc:sldChg>
      <pc:sldChg chg="modSp mod">
        <pc:chgData name="Cathal Kelly" userId="5f2f433a7aec1763" providerId="LiveId" clId="{FA56E98D-383E-4C73-96A9-CB15FAAF08BC}" dt="2024-05-02T23:00:52.269" v="12189" actId="20577"/>
        <pc:sldMkLst>
          <pc:docMk/>
          <pc:sldMk cId="1720125684" sldId="261"/>
        </pc:sldMkLst>
        <pc:spChg chg="mod">
          <ac:chgData name="Cathal Kelly" userId="5f2f433a7aec1763" providerId="LiveId" clId="{FA56E98D-383E-4C73-96A9-CB15FAAF08BC}" dt="2024-04-30T21:09:53.578" v="9664" actId="1076"/>
          <ac:spMkLst>
            <pc:docMk/>
            <pc:sldMk cId="1720125684" sldId="261"/>
            <ac:spMk id="2" creationId="{C11361DB-560B-627E-3EB3-A89AF8D6435F}"/>
          </ac:spMkLst>
        </pc:spChg>
        <pc:spChg chg="mod">
          <ac:chgData name="Cathal Kelly" userId="5f2f433a7aec1763" providerId="LiveId" clId="{FA56E98D-383E-4C73-96A9-CB15FAAF08BC}" dt="2024-05-02T23:00:52.269" v="12189" actId="20577"/>
          <ac:spMkLst>
            <pc:docMk/>
            <pc:sldMk cId="1720125684" sldId="261"/>
            <ac:spMk id="3" creationId="{A8BF6180-A2F0-3E5F-01B8-0629252E3132}"/>
          </ac:spMkLst>
        </pc:spChg>
      </pc:sldChg>
      <pc:sldChg chg="modSp mod">
        <pc:chgData name="Cathal Kelly" userId="5f2f433a7aec1763" providerId="LiveId" clId="{FA56E98D-383E-4C73-96A9-CB15FAAF08BC}" dt="2024-05-02T22:58:23.745" v="11904" actId="20577"/>
        <pc:sldMkLst>
          <pc:docMk/>
          <pc:sldMk cId="4136440623" sldId="262"/>
        </pc:sldMkLst>
        <pc:spChg chg="mod">
          <ac:chgData name="Cathal Kelly" userId="5f2f433a7aec1763" providerId="LiveId" clId="{FA56E98D-383E-4C73-96A9-CB15FAAF08BC}" dt="2024-05-02T22:58:23.745" v="11904" actId="20577"/>
          <ac:spMkLst>
            <pc:docMk/>
            <pc:sldMk cId="4136440623" sldId="262"/>
            <ac:spMk id="3" creationId="{A8BF6180-A2F0-3E5F-01B8-0629252E3132}"/>
          </ac:spMkLst>
        </pc:spChg>
      </pc:sldChg>
      <pc:sldChg chg="addSp delSp modSp mod ord">
        <pc:chgData name="Cathal Kelly" userId="5f2f433a7aec1763" providerId="LiveId" clId="{FA56E98D-383E-4C73-96A9-CB15FAAF08BC}" dt="2024-05-02T23:40:15.435" v="14061" actId="20577"/>
        <pc:sldMkLst>
          <pc:docMk/>
          <pc:sldMk cId="1397346581" sldId="263"/>
        </pc:sldMkLst>
        <pc:spChg chg="mod">
          <ac:chgData name="Cathal Kelly" userId="5f2f433a7aec1763" providerId="LiveId" clId="{FA56E98D-383E-4C73-96A9-CB15FAAF08BC}" dt="2024-05-02T23:40:15.435" v="14061" actId="20577"/>
          <ac:spMkLst>
            <pc:docMk/>
            <pc:sldMk cId="1397346581" sldId="263"/>
            <ac:spMk id="2" creationId="{C11361DB-560B-627E-3EB3-A89AF8D6435F}"/>
          </ac:spMkLst>
        </pc:spChg>
        <pc:spChg chg="del">
          <ac:chgData name="Cathal Kelly" userId="5f2f433a7aec1763" providerId="LiveId" clId="{FA56E98D-383E-4C73-96A9-CB15FAAF08BC}" dt="2024-04-29T09:05:49.975" v="73" actId="478"/>
          <ac:spMkLst>
            <pc:docMk/>
            <pc:sldMk cId="1397346581" sldId="263"/>
            <ac:spMk id="3" creationId="{A8BF6180-A2F0-3E5F-01B8-0629252E3132}"/>
          </ac:spMkLst>
        </pc:spChg>
        <pc:picChg chg="add mod">
          <ac:chgData name="Cathal Kelly" userId="5f2f433a7aec1763" providerId="LiveId" clId="{FA56E98D-383E-4C73-96A9-CB15FAAF08BC}" dt="2024-04-30T20:56:53.177" v="9551" actId="1076"/>
          <ac:picMkLst>
            <pc:docMk/>
            <pc:sldMk cId="1397346581" sldId="263"/>
            <ac:picMk id="4" creationId="{E2DB0BAF-3EF6-5BD4-7727-BD54510794F6}"/>
          </ac:picMkLst>
        </pc:picChg>
        <pc:picChg chg="add mod">
          <ac:chgData name="Cathal Kelly" userId="5f2f433a7aec1763" providerId="LiveId" clId="{FA56E98D-383E-4C73-96A9-CB15FAAF08BC}" dt="2024-04-30T20:57:36.559" v="9556" actId="1076"/>
          <ac:picMkLst>
            <pc:docMk/>
            <pc:sldMk cId="1397346581" sldId="263"/>
            <ac:picMk id="6" creationId="{55D2D81F-1FAC-90C4-34C4-68CE853CC71C}"/>
          </ac:picMkLst>
        </pc:picChg>
        <pc:picChg chg="add mod">
          <ac:chgData name="Cathal Kelly" userId="5f2f433a7aec1763" providerId="LiveId" clId="{FA56E98D-383E-4C73-96A9-CB15FAAF08BC}" dt="2024-04-30T20:58:21.081" v="9562" actId="1076"/>
          <ac:picMkLst>
            <pc:docMk/>
            <pc:sldMk cId="1397346581" sldId="263"/>
            <ac:picMk id="9" creationId="{BD347FC8-265E-D31D-0436-F42E66AA28E3}"/>
          </ac:picMkLst>
        </pc:picChg>
        <pc:picChg chg="add mod">
          <ac:chgData name="Cathal Kelly" userId="5f2f433a7aec1763" providerId="LiveId" clId="{FA56E98D-383E-4C73-96A9-CB15FAAF08BC}" dt="2024-04-30T20:58:54.889" v="9567" actId="1076"/>
          <ac:picMkLst>
            <pc:docMk/>
            <pc:sldMk cId="1397346581" sldId="263"/>
            <ac:picMk id="13" creationId="{405336EA-820C-0056-ECC2-A53B897763C8}"/>
          </ac:picMkLst>
        </pc:picChg>
      </pc:sldChg>
      <pc:sldChg chg="addSp modSp mod">
        <pc:chgData name="Cathal Kelly" userId="5f2f433a7aec1763" providerId="LiveId" clId="{FA56E98D-383E-4C73-96A9-CB15FAAF08BC}" dt="2024-05-06T21:38:46.238" v="26337" actId="20577"/>
        <pc:sldMkLst>
          <pc:docMk/>
          <pc:sldMk cId="2861666028" sldId="264"/>
        </pc:sldMkLst>
        <pc:spChg chg="mod">
          <ac:chgData name="Cathal Kelly" userId="5f2f433a7aec1763" providerId="LiveId" clId="{FA56E98D-383E-4C73-96A9-CB15FAAF08BC}" dt="2024-05-06T21:38:46.238" v="26337" actId="20577"/>
          <ac:spMkLst>
            <pc:docMk/>
            <pc:sldMk cId="2861666028" sldId="264"/>
            <ac:spMk id="3" creationId="{A8BF6180-A2F0-3E5F-01B8-0629252E3132}"/>
          </ac:spMkLst>
        </pc:spChg>
        <pc:picChg chg="add mod">
          <ac:chgData name="Cathal Kelly" userId="5f2f433a7aec1763" providerId="LiveId" clId="{FA56E98D-383E-4C73-96A9-CB15FAAF08BC}" dt="2024-05-02T23:25:27.875" v="12447" actId="1076"/>
          <ac:picMkLst>
            <pc:docMk/>
            <pc:sldMk cId="2861666028" sldId="264"/>
            <ac:picMk id="4" creationId="{F6558F28-38CF-8D83-ABA9-D50A6C9C4C33}"/>
          </ac:picMkLst>
        </pc:picChg>
        <pc:picChg chg="add mod">
          <ac:chgData name="Cathal Kelly" userId="5f2f433a7aec1763" providerId="LiveId" clId="{FA56E98D-383E-4C73-96A9-CB15FAAF08BC}" dt="2024-05-02T23:25:49.814" v="12450" actId="1076"/>
          <ac:picMkLst>
            <pc:docMk/>
            <pc:sldMk cId="2861666028" sldId="264"/>
            <ac:picMk id="5" creationId="{2BCC7DAB-0065-61D2-CDA2-0CA7B6A79152}"/>
          </ac:picMkLst>
        </pc:picChg>
        <pc:picChg chg="add mod">
          <ac:chgData name="Cathal Kelly" userId="5f2f433a7aec1763" providerId="LiveId" clId="{FA56E98D-383E-4C73-96A9-CB15FAAF08BC}" dt="2024-05-02T23:26:10.962" v="12453" actId="14100"/>
          <ac:picMkLst>
            <pc:docMk/>
            <pc:sldMk cId="2861666028" sldId="264"/>
            <ac:picMk id="6" creationId="{CD8C4796-72F1-5470-517E-719C19854E21}"/>
          </ac:picMkLst>
        </pc:picChg>
        <pc:picChg chg="add mod">
          <ac:chgData name="Cathal Kelly" userId="5f2f433a7aec1763" providerId="LiveId" clId="{FA56E98D-383E-4C73-96A9-CB15FAAF08BC}" dt="2024-05-02T23:26:36.340" v="12456" actId="1076"/>
          <ac:picMkLst>
            <pc:docMk/>
            <pc:sldMk cId="2861666028" sldId="264"/>
            <ac:picMk id="7" creationId="{CC2612B8-1E82-4BFA-6388-586C62544307}"/>
          </ac:picMkLst>
        </pc:picChg>
        <pc:picChg chg="add mod">
          <ac:chgData name="Cathal Kelly" userId="5f2f433a7aec1763" providerId="LiveId" clId="{FA56E98D-383E-4C73-96A9-CB15FAAF08BC}" dt="2024-05-02T23:27:01.878" v="12461" actId="14100"/>
          <ac:picMkLst>
            <pc:docMk/>
            <pc:sldMk cId="2861666028" sldId="264"/>
            <ac:picMk id="9" creationId="{D28BD392-8D78-D85D-F65A-C52BA4446F79}"/>
          </ac:picMkLst>
        </pc:picChg>
      </pc:sldChg>
      <pc:sldChg chg="modSp del mod ord">
        <pc:chgData name="Cathal Kelly" userId="5f2f433a7aec1763" providerId="LiveId" clId="{FA56E98D-383E-4C73-96A9-CB15FAAF08BC}" dt="2024-05-06T21:33:01.045" v="25896" actId="47"/>
        <pc:sldMkLst>
          <pc:docMk/>
          <pc:sldMk cId="1867099788" sldId="265"/>
        </pc:sldMkLst>
        <pc:spChg chg="mod">
          <ac:chgData name="Cathal Kelly" userId="5f2f433a7aec1763" providerId="LiveId" clId="{FA56E98D-383E-4C73-96A9-CB15FAAF08BC}" dt="2024-04-30T21:12:19.263" v="9698" actId="1076"/>
          <ac:spMkLst>
            <pc:docMk/>
            <pc:sldMk cId="1867099788" sldId="265"/>
            <ac:spMk id="2" creationId="{C11361DB-560B-627E-3EB3-A89AF8D6435F}"/>
          </ac:spMkLst>
        </pc:spChg>
        <pc:spChg chg="mod">
          <ac:chgData name="Cathal Kelly" userId="5f2f433a7aec1763" providerId="LiveId" clId="{FA56E98D-383E-4C73-96A9-CB15FAAF08BC}" dt="2024-05-02T23:24:41.373" v="12444" actId="20577"/>
          <ac:spMkLst>
            <pc:docMk/>
            <pc:sldMk cId="1867099788" sldId="265"/>
            <ac:spMk id="3" creationId="{A8BF6180-A2F0-3E5F-01B8-0629252E3132}"/>
          </ac:spMkLst>
        </pc:spChg>
      </pc:sldChg>
      <pc:sldChg chg="addSp modSp mod">
        <pc:chgData name="Cathal Kelly" userId="5f2f433a7aec1763" providerId="LiveId" clId="{FA56E98D-383E-4C73-96A9-CB15FAAF08BC}" dt="2024-05-02T23:20:00.109" v="12214" actId="1076"/>
        <pc:sldMkLst>
          <pc:docMk/>
          <pc:sldMk cId="3007676988" sldId="266"/>
        </pc:sldMkLst>
        <pc:spChg chg="mod">
          <ac:chgData name="Cathal Kelly" userId="5f2f433a7aec1763" providerId="LiveId" clId="{FA56E98D-383E-4C73-96A9-CB15FAAF08BC}" dt="2024-04-30T21:11:03.043" v="9679" actId="1076"/>
          <ac:spMkLst>
            <pc:docMk/>
            <pc:sldMk cId="3007676988" sldId="266"/>
            <ac:spMk id="2" creationId="{C11361DB-560B-627E-3EB3-A89AF8D6435F}"/>
          </ac:spMkLst>
        </pc:spChg>
        <pc:spChg chg="mod">
          <ac:chgData name="Cathal Kelly" userId="5f2f433a7aec1763" providerId="LiveId" clId="{FA56E98D-383E-4C73-96A9-CB15FAAF08BC}" dt="2024-04-30T21:11:07.147" v="9680" actId="1076"/>
          <ac:spMkLst>
            <pc:docMk/>
            <pc:sldMk cId="3007676988" sldId="266"/>
            <ac:spMk id="3" creationId="{A8BF6180-A2F0-3E5F-01B8-0629252E3132}"/>
          </ac:spMkLst>
        </pc:spChg>
        <pc:picChg chg="add mod">
          <ac:chgData name="Cathal Kelly" userId="5f2f433a7aec1763" providerId="LiveId" clId="{FA56E98D-383E-4C73-96A9-CB15FAAF08BC}" dt="2024-05-02T23:20:00.109" v="12214" actId="1076"/>
          <ac:picMkLst>
            <pc:docMk/>
            <pc:sldMk cId="3007676988" sldId="266"/>
            <ac:picMk id="4" creationId="{E5DA2BF7-4A90-ADB1-44A1-1DCADD3E86E6}"/>
          </ac:picMkLst>
        </pc:picChg>
        <pc:picChg chg="add mod">
          <ac:chgData name="Cathal Kelly" userId="5f2f433a7aec1763" providerId="LiveId" clId="{FA56E98D-383E-4C73-96A9-CB15FAAF08BC}" dt="2024-05-02T23:19:55.370" v="12211" actId="1076"/>
          <ac:picMkLst>
            <pc:docMk/>
            <pc:sldMk cId="3007676988" sldId="266"/>
            <ac:picMk id="5" creationId="{4DF044C3-6F77-1024-C292-373F57FD49F8}"/>
          </ac:picMkLst>
        </pc:picChg>
      </pc:sldChg>
      <pc:sldChg chg="addSp modSp mod">
        <pc:chgData name="Cathal Kelly" userId="5f2f433a7aec1763" providerId="LiveId" clId="{FA56E98D-383E-4C73-96A9-CB15FAAF08BC}" dt="2024-05-02T23:19:05.087" v="12201" actId="1076"/>
        <pc:sldMkLst>
          <pc:docMk/>
          <pc:sldMk cId="424308441" sldId="267"/>
        </pc:sldMkLst>
        <pc:spChg chg="mod">
          <ac:chgData name="Cathal Kelly" userId="5f2f433a7aec1763" providerId="LiveId" clId="{FA56E98D-383E-4C73-96A9-CB15FAAF08BC}" dt="2024-04-30T21:11:49.786" v="9697" actId="20577"/>
          <ac:spMkLst>
            <pc:docMk/>
            <pc:sldMk cId="424308441" sldId="267"/>
            <ac:spMk id="3" creationId="{A8BF6180-A2F0-3E5F-01B8-0629252E3132}"/>
          </ac:spMkLst>
        </pc:spChg>
        <pc:picChg chg="add mod">
          <ac:chgData name="Cathal Kelly" userId="5f2f433a7aec1763" providerId="LiveId" clId="{FA56E98D-383E-4C73-96A9-CB15FAAF08BC}" dt="2024-05-02T23:19:05.087" v="12201" actId="1076"/>
          <ac:picMkLst>
            <pc:docMk/>
            <pc:sldMk cId="424308441" sldId="267"/>
            <ac:picMk id="4" creationId="{E3405DD5-2F5D-236A-6B2E-AE3E90D3A5F6}"/>
          </ac:picMkLst>
        </pc:picChg>
        <pc:picChg chg="add mod">
          <ac:chgData name="Cathal Kelly" userId="5f2f433a7aec1763" providerId="LiveId" clId="{FA56E98D-383E-4C73-96A9-CB15FAAF08BC}" dt="2024-05-02T23:18:59.044" v="12199" actId="1076"/>
          <ac:picMkLst>
            <pc:docMk/>
            <pc:sldMk cId="424308441" sldId="267"/>
            <ac:picMk id="5" creationId="{B181AC4C-6164-4D3F-493C-F4D0497D5406}"/>
          </ac:picMkLst>
        </pc:picChg>
      </pc:sldChg>
      <pc:sldChg chg="modSp mod">
        <pc:chgData name="Cathal Kelly" userId="5f2f433a7aec1763" providerId="LiveId" clId="{FA56E98D-383E-4C73-96A9-CB15FAAF08BC}" dt="2024-05-06T21:38:09.226" v="26336" actId="20577"/>
        <pc:sldMkLst>
          <pc:docMk/>
          <pc:sldMk cId="2741934746" sldId="268"/>
        </pc:sldMkLst>
        <pc:spChg chg="mod">
          <ac:chgData name="Cathal Kelly" userId="5f2f433a7aec1763" providerId="LiveId" clId="{FA56E98D-383E-4C73-96A9-CB15FAAF08BC}" dt="2024-04-30T21:09:30.800" v="9661" actId="1076"/>
          <ac:spMkLst>
            <pc:docMk/>
            <pc:sldMk cId="2741934746" sldId="268"/>
            <ac:spMk id="2" creationId="{C11361DB-560B-627E-3EB3-A89AF8D6435F}"/>
          </ac:spMkLst>
        </pc:spChg>
        <pc:spChg chg="mod">
          <ac:chgData name="Cathal Kelly" userId="5f2f433a7aec1763" providerId="LiveId" clId="{FA56E98D-383E-4C73-96A9-CB15FAAF08BC}" dt="2024-05-06T21:38:09.226" v="26336" actId="20577"/>
          <ac:spMkLst>
            <pc:docMk/>
            <pc:sldMk cId="2741934746" sldId="268"/>
            <ac:spMk id="3" creationId="{A8BF6180-A2F0-3E5F-01B8-0629252E3132}"/>
          </ac:spMkLst>
        </pc:spChg>
      </pc:sldChg>
      <pc:sldChg chg="addSp delSp modSp del mod">
        <pc:chgData name="Cathal Kelly" userId="5f2f433a7aec1763" providerId="LiveId" clId="{FA56E98D-383E-4C73-96A9-CB15FAAF08BC}" dt="2024-05-01T10:53:39.546" v="10799" actId="2696"/>
        <pc:sldMkLst>
          <pc:docMk/>
          <pc:sldMk cId="2570083527" sldId="269"/>
        </pc:sldMkLst>
        <pc:spChg chg="mod">
          <ac:chgData name="Cathal Kelly" userId="5f2f433a7aec1763" providerId="LiveId" clId="{FA56E98D-383E-4C73-96A9-CB15FAAF08BC}" dt="2024-05-01T09:51:21.043" v="10797" actId="26606"/>
          <ac:spMkLst>
            <pc:docMk/>
            <pc:sldMk cId="2570083527" sldId="269"/>
            <ac:spMk id="2" creationId="{C11361DB-560B-627E-3EB3-A89AF8D6435F}"/>
          </ac:spMkLst>
        </pc:spChg>
        <pc:spChg chg="mod ord">
          <ac:chgData name="Cathal Kelly" userId="5f2f433a7aec1763" providerId="LiveId" clId="{FA56E98D-383E-4C73-96A9-CB15FAAF08BC}" dt="2024-05-01T09:51:47.995" v="10798" actId="14100"/>
          <ac:spMkLst>
            <pc:docMk/>
            <pc:sldMk cId="2570083527" sldId="269"/>
            <ac:spMk id="3" creationId="{A8BF6180-A2F0-3E5F-01B8-0629252E3132}"/>
          </ac:spMkLst>
        </pc:spChg>
        <pc:spChg chg="del">
          <ac:chgData name="Cathal Kelly" userId="5f2f433a7aec1763" providerId="LiveId" clId="{FA56E98D-383E-4C73-96A9-CB15FAAF08BC}" dt="2024-05-01T09:51:21.043" v="10797" actId="26606"/>
          <ac:spMkLst>
            <pc:docMk/>
            <pc:sldMk cId="2570083527" sldId="269"/>
            <ac:spMk id="8" creationId="{84136905-015B-4510-B514-027CBA846BD6}"/>
          </ac:spMkLst>
        </pc:spChg>
        <pc:spChg chg="del">
          <ac:chgData name="Cathal Kelly" userId="5f2f433a7aec1763" providerId="LiveId" clId="{FA56E98D-383E-4C73-96A9-CB15FAAF08BC}" dt="2024-05-01T09:51:21.043" v="10797" actId="26606"/>
          <ac:spMkLst>
            <pc:docMk/>
            <pc:sldMk cId="2570083527" sldId="269"/>
            <ac:spMk id="10" creationId="{36CD0F97-2E5B-4E84-8544-EB24DED10446}"/>
          </ac:spMkLst>
        </pc:spChg>
        <pc:spChg chg="del">
          <ac:chgData name="Cathal Kelly" userId="5f2f433a7aec1763" providerId="LiveId" clId="{FA56E98D-383E-4C73-96A9-CB15FAAF08BC}" dt="2024-05-01T09:51:21.043" v="10797" actId="26606"/>
          <ac:spMkLst>
            <pc:docMk/>
            <pc:sldMk cId="2570083527" sldId="269"/>
            <ac:spMk id="12" creationId="{3B272257-593A-402F-88FA-F1DECD9E3FC4}"/>
          </ac:spMkLst>
        </pc:spChg>
        <pc:spChg chg="add">
          <ac:chgData name="Cathal Kelly" userId="5f2f433a7aec1763" providerId="LiveId" clId="{FA56E98D-383E-4C73-96A9-CB15FAAF08BC}" dt="2024-05-01T09:51:21.043" v="10797" actId="26606"/>
          <ac:spMkLst>
            <pc:docMk/>
            <pc:sldMk cId="2570083527" sldId="269"/>
            <ac:spMk id="24" creationId="{84136905-015B-4510-B514-027CBA846BD6}"/>
          </ac:spMkLst>
        </pc:spChg>
        <pc:spChg chg="add">
          <ac:chgData name="Cathal Kelly" userId="5f2f433a7aec1763" providerId="LiveId" clId="{FA56E98D-383E-4C73-96A9-CB15FAAF08BC}" dt="2024-05-01T09:51:21.043" v="10797" actId="26606"/>
          <ac:spMkLst>
            <pc:docMk/>
            <pc:sldMk cId="2570083527" sldId="269"/>
            <ac:spMk id="26" creationId="{36CD0F97-2E5B-4E84-8544-EB24DED10446}"/>
          </ac:spMkLst>
        </pc:spChg>
        <pc:spChg chg="add">
          <ac:chgData name="Cathal Kelly" userId="5f2f433a7aec1763" providerId="LiveId" clId="{FA56E98D-383E-4C73-96A9-CB15FAAF08BC}" dt="2024-05-01T09:51:21.043" v="10797" actId="26606"/>
          <ac:spMkLst>
            <pc:docMk/>
            <pc:sldMk cId="2570083527" sldId="269"/>
            <ac:spMk id="28" creationId="{3B272257-593A-402F-88FA-F1DECD9E3FC4}"/>
          </ac:spMkLst>
        </pc:spChg>
        <pc:picChg chg="add mod">
          <ac:chgData name="Cathal Kelly" userId="5f2f433a7aec1763" providerId="LiveId" clId="{FA56E98D-383E-4C73-96A9-CB15FAAF08BC}" dt="2024-05-01T09:51:21.043" v="10797" actId="26606"/>
          <ac:picMkLst>
            <pc:docMk/>
            <pc:sldMk cId="2570083527" sldId="269"/>
            <ac:picMk id="5" creationId="{7E243C48-2740-0F75-8041-3854A75CDA44}"/>
          </ac:picMkLst>
        </pc:picChg>
        <pc:picChg chg="add del mod">
          <ac:chgData name="Cathal Kelly" userId="5f2f433a7aec1763" providerId="LiveId" clId="{FA56E98D-383E-4C73-96A9-CB15FAAF08BC}" dt="2024-05-01T09:43:39.465" v="10767" actId="21"/>
          <ac:picMkLst>
            <pc:docMk/>
            <pc:sldMk cId="2570083527" sldId="269"/>
            <ac:picMk id="7" creationId="{6292AF1B-EC46-1993-EFB3-BB246D51F0E5}"/>
          </ac:picMkLst>
        </pc:picChg>
        <pc:picChg chg="add mod">
          <ac:chgData name="Cathal Kelly" userId="5f2f433a7aec1763" providerId="LiveId" clId="{FA56E98D-383E-4C73-96A9-CB15FAAF08BC}" dt="2024-05-01T09:51:21.043" v="10797" actId="26606"/>
          <ac:picMkLst>
            <pc:docMk/>
            <pc:sldMk cId="2570083527" sldId="269"/>
            <ac:picMk id="11" creationId="{51F539BE-A128-0EC4-62D4-C7E2B638CBB8}"/>
          </ac:picMkLst>
        </pc:picChg>
        <pc:picChg chg="add del mod">
          <ac:chgData name="Cathal Kelly" userId="5f2f433a7aec1763" providerId="LiveId" clId="{FA56E98D-383E-4C73-96A9-CB15FAAF08BC}" dt="2024-05-01T09:49:17.426" v="10785" actId="21"/>
          <ac:picMkLst>
            <pc:docMk/>
            <pc:sldMk cId="2570083527" sldId="269"/>
            <ac:picMk id="14" creationId="{DBFEBCC7-5A13-FCC9-4308-7547E51B9ACF}"/>
          </ac:picMkLst>
        </pc:picChg>
        <pc:picChg chg="add del mod">
          <ac:chgData name="Cathal Kelly" userId="5f2f433a7aec1763" providerId="LiveId" clId="{FA56E98D-383E-4C73-96A9-CB15FAAF08BC}" dt="2024-05-01T09:50:30.610" v="10793" actId="21"/>
          <ac:picMkLst>
            <pc:docMk/>
            <pc:sldMk cId="2570083527" sldId="269"/>
            <ac:picMk id="15" creationId="{046A7B2D-CE79-F733-4EA3-EFC17AEFCECE}"/>
          </ac:picMkLst>
        </pc:picChg>
        <pc:picChg chg="add del mod">
          <ac:chgData name="Cathal Kelly" userId="5f2f433a7aec1763" providerId="LiveId" clId="{FA56E98D-383E-4C73-96A9-CB15FAAF08BC}" dt="2024-05-01T09:50:20.438" v="10792" actId="21"/>
          <ac:picMkLst>
            <pc:docMk/>
            <pc:sldMk cId="2570083527" sldId="269"/>
            <ac:picMk id="16" creationId="{D5358FDC-00B4-B7BC-53D9-1EF26791A479}"/>
          </ac:picMkLst>
        </pc:picChg>
        <pc:picChg chg="add del mod">
          <ac:chgData name="Cathal Kelly" userId="5f2f433a7aec1763" providerId="LiveId" clId="{FA56E98D-383E-4C73-96A9-CB15FAAF08BC}" dt="2024-05-01T09:50:09.903" v="10791" actId="21"/>
          <ac:picMkLst>
            <pc:docMk/>
            <pc:sldMk cId="2570083527" sldId="269"/>
            <ac:picMk id="17" creationId="{722E90C6-5086-FAFF-13F6-A1F63CC66557}"/>
          </ac:picMkLst>
        </pc:picChg>
        <pc:picChg chg="add mod">
          <ac:chgData name="Cathal Kelly" userId="5f2f433a7aec1763" providerId="LiveId" clId="{FA56E98D-383E-4C73-96A9-CB15FAAF08BC}" dt="2024-05-01T09:51:21.043" v="10797" actId="26606"/>
          <ac:picMkLst>
            <pc:docMk/>
            <pc:sldMk cId="2570083527" sldId="269"/>
            <ac:picMk id="19" creationId="{E49B037C-D70B-17E5-AFE9-61D1C603E74F}"/>
          </ac:picMkLst>
        </pc:picChg>
      </pc:sldChg>
      <pc:sldChg chg="addSp delSp modSp mod">
        <pc:chgData name="Cathal Kelly" userId="5f2f433a7aec1763" providerId="LiveId" clId="{FA56E98D-383E-4C73-96A9-CB15FAAF08BC}" dt="2024-05-02T23:38:48.726" v="13898" actId="27636"/>
        <pc:sldMkLst>
          <pc:docMk/>
          <pc:sldMk cId="2044201672" sldId="270"/>
        </pc:sldMkLst>
        <pc:spChg chg="mod">
          <ac:chgData name="Cathal Kelly" userId="5f2f433a7aec1763" providerId="LiveId" clId="{FA56E98D-383E-4C73-96A9-CB15FAAF08BC}" dt="2024-05-02T23:37:21.043" v="13743" actId="26606"/>
          <ac:spMkLst>
            <pc:docMk/>
            <pc:sldMk cId="2044201672" sldId="270"/>
            <ac:spMk id="2" creationId="{C11361DB-560B-627E-3EB3-A89AF8D6435F}"/>
          </ac:spMkLst>
        </pc:spChg>
        <pc:spChg chg="mod ord">
          <ac:chgData name="Cathal Kelly" userId="5f2f433a7aec1763" providerId="LiveId" clId="{FA56E98D-383E-4C73-96A9-CB15FAAF08BC}" dt="2024-05-02T23:38:48.726" v="13898" actId="27636"/>
          <ac:spMkLst>
            <pc:docMk/>
            <pc:sldMk cId="2044201672" sldId="270"/>
            <ac:spMk id="3" creationId="{A8BF6180-A2F0-3E5F-01B8-0629252E3132}"/>
          </ac:spMkLst>
        </pc:spChg>
        <pc:spChg chg="add del">
          <ac:chgData name="Cathal Kelly" userId="5f2f433a7aec1763" providerId="LiveId" clId="{FA56E98D-383E-4C73-96A9-CB15FAAF08BC}" dt="2024-05-02T23:37:21.043" v="13743" actId="26606"/>
          <ac:spMkLst>
            <pc:docMk/>
            <pc:sldMk cId="2044201672" sldId="270"/>
            <ac:spMk id="8" creationId="{84136905-015B-4510-B514-027CBA846BD6}"/>
          </ac:spMkLst>
        </pc:spChg>
        <pc:spChg chg="add del">
          <ac:chgData name="Cathal Kelly" userId="5f2f433a7aec1763" providerId="LiveId" clId="{FA56E98D-383E-4C73-96A9-CB15FAAF08BC}" dt="2024-05-02T23:37:21.043" v="13743" actId="26606"/>
          <ac:spMkLst>
            <pc:docMk/>
            <pc:sldMk cId="2044201672" sldId="270"/>
            <ac:spMk id="10" creationId="{36CD0F97-2E5B-4E84-8544-EB24DED10446}"/>
          </ac:spMkLst>
        </pc:spChg>
        <pc:spChg chg="add del">
          <ac:chgData name="Cathal Kelly" userId="5f2f433a7aec1763" providerId="LiveId" clId="{FA56E98D-383E-4C73-96A9-CB15FAAF08BC}" dt="2024-05-02T23:37:21.043" v="13743" actId="26606"/>
          <ac:spMkLst>
            <pc:docMk/>
            <pc:sldMk cId="2044201672" sldId="270"/>
            <ac:spMk id="12" creationId="{3B272257-593A-402F-88FA-F1DECD9E3FC4}"/>
          </ac:spMkLst>
        </pc:spChg>
        <pc:spChg chg="add del">
          <ac:chgData name="Cathal Kelly" userId="5f2f433a7aec1763" providerId="LiveId" clId="{FA56E98D-383E-4C73-96A9-CB15FAAF08BC}" dt="2024-05-02T23:37:18.141" v="13740" actId="26606"/>
          <ac:spMkLst>
            <pc:docMk/>
            <pc:sldMk cId="2044201672" sldId="270"/>
            <ac:spMk id="17" creationId="{84136905-015B-4510-B514-027CBA846BD6}"/>
          </ac:spMkLst>
        </pc:spChg>
        <pc:spChg chg="add del">
          <ac:chgData name="Cathal Kelly" userId="5f2f433a7aec1763" providerId="LiveId" clId="{FA56E98D-383E-4C73-96A9-CB15FAAF08BC}" dt="2024-05-02T23:37:18.141" v="13740" actId="26606"/>
          <ac:spMkLst>
            <pc:docMk/>
            <pc:sldMk cId="2044201672" sldId="270"/>
            <ac:spMk id="19" creationId="{36CD0F97-2E5B-4E84-8544-EB24DED10446}"/>
          </ac:spMkLst>
        </pc:spChg>
        <pc:spChg chg="add del">
          <ac:chgData name="Cathal Kelly" userId="5f2f433a7aec1763" providerId="LiveId" clId="{FA56E98D-383E-4C73-96A9-CB15FAAF08BC}" dt="2024-05-02T23:37:18.141" v="13740" actId="26606"/>
          <ac:spMkLst>
            <pc:docMk/>
            <pc:sldMk cId="2044201672" sldId="270"/>
            <ac:spMk id="21" creationId="{DB667490-DB81-488B-B0E9-A2D13C48B92B}"/>
          </ac:spMkLst>
        </pc:spChg>
        <pc:spChg chg="add del">
          <ac:chgData name="Cathal Kelly" userId="5f2f433a7aec1763" providerId="LiveId" clId="{FA56E98D-383E-4C73-96A9-CB15FAAF08BC}" dt="2024-05-02T23:37:21.027" v="13742" actId="26606"/>
          <ac:spMkLst>
            <pc:docMk/>
            <pc:sldMk cId="2044201672" sldId="270"/>
            <ac:spMk id="23" creationId="{84136905-015B-4510-B514-027CBA846BD6}"/>
          </ac:spMkLst>
        </pc:spChg>
        <pc:spChg chg="add del">
          <ac:chgData name="Cathal Kelly" userId="5f2f433a7aec1763" providerId="LiveId" clId="{FA56E98D-383E-4C73-96A9-CB15FAAF08BC}" dt="2024-05-02T23:37:21.027" v="13742" actId="26606"/>
          <ac:spMkLst>
            <pc:docMk/>
            <pc:sldMk cId="2044201672" sldId="270"/>
            <ac:spMk id="24" creationId="{36CD0F97-2E5B-4E84-8544-EB24DED10446}"/>
          </ac:spMkLst>
        </pc:spChg>
        <pc:spChg chg="add del">
          <ac:chgData name="Cathal Kelly" userId="5f2f433a7aec1763" providerId="LiveId" clId="{FA56E98D-383E-4C73-96A9-CB15FAAF08BC}" dt="2024-05-02T23:37:21.027" v="13742" actId="26606"/>
          <ac:spMkLst>
            <pc:docMk/>
            <pc:sldMk cId="2044201672" sldId="270"/>
            <ac:spMk id="25" creationId="{3B272257-593A-402F-88FA-F1DECD9E3FC4}"/>
          </ac:spMkLst>
        </pc:spChg>
        <pc:spChg chg="add">
          <ac:chgData name="Cathal Kelly" userId="5f2f433a7aec1763" providerId="LiveId" clId="{FA56E98D-383E-4C73-96A9-CB15FAAF08BC}" dt="2024-05-02T23:37:21.043" v="13743" actId="26606"/>
          <ac:spMkLst>
            <pc:docMk/>
            <pc:sldMk cId="2044201672" sldId="270"/>
            <ac:spMk id="27" creationId="{84136905-015B-4510-B514-027CBA846BD6}"/>
          </ac:spMkLst>
        </pc:spChg>
        <pc:picChg chg="add mod modCrop">
          <ac:chgData name="Cathal Kelly" userId="5f2f433a7aec1763" providerId="LiveId" clId="{FA56E98D-383E-4C73-96A9-CB15FAAF08BC}" dt="2024-05-02T23:37:21.043" v="13743" actId="26606"/>
          <ac:picMkLst>
            <pc:docMk/>
            <pc:sldMk cId="2044201672" sldId="270"/>
            <ac:picMk id="5" creationId="{F94148DB-A890-5BB3-155C-8116D2C12A76}"/>
          </ac:picMkLst>
        </pc:picChg>
        <pc:picChg chg="add mod">
          <ac:chgData name="Cathal Kelly" userId="5f2f433a7aec1763" providerId="LiveId" clId="{FA56E98D-383E-4C73-96A9-CB15FAAF08BC}" dt="2024-05-02T23:37:21.043" v="13743" actId="26606"/>
          <ac:picMkLst>
            <pc:docMk/>
            <pc:sldMk cId="2044201672" sldId="270"/>
            <ac:picMk id="7" creationId="{51859A5E-FDC4-1414-2FF1-4E8AEABCCD4A}"/>
          </ac:picMkLst>
        </pc:picChg>
      </pc:sldChg>
      <pc:sldChg chg="modSp mod">
        <pc:chgData name="Cathal Kelly" userId="5f2f433a7aec1763" providerId="LiveId" clId="{FA56E98D-383E-4C73-96A9-CB15FAAF08BC}" dt="2024-04-30T21:13:51.801" v="9737" actId="27636"/>
        <pc:sldMkLst>
          <pc:docMk/>
          <pc:sldMk cId="1326292154" sldId="271"/>
        </pc:sldMkLst>
        <pc:spChg chg="mod">
          <ac:chgData name="Cathal Kelly" userId="5f2f433a7aec1763" providerId="LiveId" clId="{FA56E98D-383E-4C73-96A9-CB15FAAF08BC}" dt="2024-04-30T21:13:17.195" v="9718" actId="1076"/>
          <ac:spMkLst>
            <pc:docMk/>
            <pc:sldMk cId="1326292154" sldId="271"/>
            <ac:spMk id="2" creationId="{C11361DB-560B-627E-3EB3-A89AF8D6435F}"/>
          </ac:spMkLst>
        </pc:spChg>
        <pc:spChg chg="mod">
          <ac:chgData name="Cathal Kelly" userId="5f2f433a7aec1763" providerId="LiveId" clId="{FA56E98D-383E-4C73-96A9-CB15FAAF08BC}" dt="2024-04-30T21:13:51.801" v="9737" actId="27636"/>
          <ac:spMkLst>
            <pc:docMk/>
            <pc:sldMk cId="1326292154" sldId="271"/>
            <ac:spMk id="3" creationId="{A8BF6180-A2F0-3E5F-01B8-0629252E3132}"/>
          </ac:spMkLst>
        </pc:spChg>
      </pc:sldChg>
      <pc:sldChg chg="new del">
        <pc:chgData name="Cathal Kelly" userId="5f2f433a7aec1763" providerId="LiveId" clId="{FA56E98D-383E-4C73-96A9-CB15FAAF08BC}" dt="2024-04-24T08:17:22.876" v="16" actId="47"/>
        <pc:sldMkLst>
          <pc:docMk/>
          <pc:sldMk cId="4046639814" sldId="272"/>
        </pc:sldMkLst>
      </pc:sldChg>
      <pc:sldChg chg="addSp delSp modSp add mod ord">
        <pc:chgData name="Cathal Kelly" userId="5f2f433a7aec1763" providerId="LiveId" clId="{FA56E98D-383E-4C73-96A9-CB15FAAF08BC}" dt="2024-05-06T21:51:27.286" v="26393" actId="20577"/>
        <pc:sldMkLst>
          <pc:docMk/>
          <pc:sldMk cId="1961368616" sldId="273"/>
        </pc:sldMkLst>
        <pc:spChg chg="mod">
          <ac:chgData name="Cathal Kelly" userId="5f2f433a7aec1763" providerId="LiveId" clId="{FA56E98D-383E-4C73-96A9-CB15FAAF08BC}" dt="2024-05-03T00:10:45.935" v="16546" actId="26606"/>
          <ac:spMkLst>
            <pc:docMk/>
            <pc:sldMk cId="1961368616" sldId="273"/>
            <ac:spMk id="2" creationId="{C11361DB-560B-627E-3EB3-A89AF8D6435F}"/>
          </ac:spMkLst>
        </pc:spChg>
        <pc:spChg chg="mod ord">
          <ac:chgData name="Cathal Kelly" userId="5f2f433a7aec1763" providerId="LiveId" clId="{FA56E98D-383E-4C73-96A9-CB15FAAF08BC}" dt="2024-05-06T21:51:27.286" v="26393" actId="20577"/>
          <ac:spMkLst>
            <pc:docMk/>
            <pc:sldMk cId="1961368616" sldId="273"/>
            <ac:spMk id="3" creationId="{A8BF6180-A2F0-3E5F-01B8-0629252E3132}"/>
          </ac:spMkLst>
        </pc:spChg>
        <pc:spChg chg="del">
          <ac:chgData name="Cathal Kelly" userId="5f2f433a7aec1763" providerId="LiveId" clId="{FA56E98D-383E-4C73-96A9-CB15FAAF08BC}" dt="2024-05-03T00:10:45.935" v="16546" actId="26606"/>
          <ac:spMkLst>
            <pc:docMk/>
            <pc:sldMk cId="1961368616" sldId="273"/>
            <ac:spMk id="8" creationId="{84136905-015B-4510-B514-027CBA846BD6}"/>
          </ac:spMkLst>
        </pc:spChg>
        <pc:spChg chg="del">
          <ac:chgData name="Cathal Kelly" userId="5f2f433a7aec1763" providerId="LiveId" clId="{FA56E98D-383E-4C73-96A9-CB15FAAF08BC}" dt="2024-05-03T00:10:45.935" v="16546" actId="26606"/>
          <ac:spMkLst>
            <pc:docMk/>
            <pc:sldMk cId="1961368616" sldId="273"/>
            <ac:spMk id="10" creationId="{36CD0F97-2E5B-4E84-8544-EB24DED10446}"/>
          </ac:spMkLst>
        </pc:spChg>
        <pc:spChg chg="del">
          <ac:chgData name="Cathal Kelly" userId="5f2f433a7aec1763" providerId="LiveId" clId="{FA56E98D-383E-4C73-96A9-CB15FAAF08BC}" dt="2024-05-03T00:10:45.935" v="16546" actId="26606"/>
          <ac:spMkLst>
            <pc:docMk/>
            <pc:sldMk cId="1961368616" sldId="273"/>
            <ac:spMk id="12" creationId="{3B272257-593A-402F-88FA-F1DECD9E3FC4}"/>
          </ac:spMkLst>
        </pc:spChg>
        <pc:spChg chg="add">
          <ac:chgData name="Cathal Kelly" userId="5f2f433a7aec1763" providerId="LiveId" clId="{FA56E98D-383E-4C73-96A9-CB15FAAF08BC}" dt="2024-05-03T00:10:45.935" v="16546" actId="26606"/>
          <ac:spMkLst>
            <pc:docMk/>
            <pc:sldMk cId="1961368616" sldId="273"/>
            <ac:spMk id="17" creationId="{84136905-015B-4510-B514-027CBA846BD6}"/>
          </ac:spMkLst>
        </pc:spChg>
        <pc:picChg chg="add mod modCrop">
          <ac:chgData name="Cathal Kelly" userId="5f2f433a7aec1763" providerId="LiveId" clId="{FA56E98D-383E-4C73-96A9-CB15FAAF08BC}" dt="2024-05-03T00:10:56.634" v="16549" actId="1076"/>
          <ac:picMkLst>
            <pc:docMk/>
            <pc:sldMk cId="1961368616" sldId="273"/>
            <ac:picMk id="4" creationId="{17F668B7-F93E-C421-7535-735A46C0F83B}"/>
          </ac:picMkLst>
        </pc:picChg>
      </pc:sldChg>
      <pc:sldChg chg="addSp modSp add mod ord">
        <pc:chgData name="Cathal Kelly" userId="5f2f433a7aec1763" providerId="LiveId" clId="{FA56E98D-383E-4C73-96A9-CB15FAAF08BC}" dt="2024-05-03T00:33:35.082" v="19082"/>
        <pc:sldMkLst>
          <pc:docMk/>
          <pc:sldMk cId="1793855361" sldId="274"/>
        </pc:sldMkLst>
        <pc:spChg chg="mod">
          <ac:chgData name="Cathal Kelly" userId="5f2f433a7aec1763" providerId="LiveId" clId="{FA56E98D-383E-4C73-96A9-CB15FAAF08BC}" dt="2024-05-03T00:11:02.911" v="16550" actId="1076"/>
          <ac:spMkLst>
            <pc:docMk/>
            <pc:sldMk cId="1793855361" sldId="274"/>
            <ac:spMk id="2" creationId="{C11361DB-560B-627E-3EB3-A89AF8D6435F}"/>
          </ac:spMkLst>
        </pc:spChg>
        <pc:spChg chg="mod">
          <ac:chgData name="Cathal Kelly" userId="5f2f433a7aec1763" providerId="LiveId" clId="{FA56E98D-383E-4C73-96A9-CB15FAAF08BC}" dt="2024-05-03T00:12:10.578" v="16666" actId="20577"/>
          <ac:spMkLst>
            <pc:docMk/>
            <pc:sldMk cId="1793855361" sldId="274"/>
            <ac:spMk id="3" creationId="{A8BF6180-A2F0-3E5F-01B8-0629252E3132}"/>
          </ac:spMkLst>
        </pc:spChg>
        <pc:picChg chg="add mod modCrop">
          <ac:chgData name="Cathal Kelly" userId="5f2f433a7aec1763" providerId="LiveId" clId="{FA56E98D-383E-4C73-96A9-CB15FAAF08BC}" dt="2024-05-03T00:15:50.452" v="16710" actId="1076"/>
          <ac:picMkLst>
            <pc:docMk/>
            <pc:sldMk cId="1793855361" sldId="274"/>
            <ac:picMk id="4" creationId="{AFCC9B79-0DF6-3E24-21C4-3828BF0B36EB}"/>
          </ac:picMkLst>
        </pc:picChg>
        <pc:picChg chg="add mod modCrop">
          <ac:chgData name="Cathal Kelly" userId="5f2f433a7aec1763" providerId="LiveId" clId="{FA56E98D-383E-4C73-96A9-CB15FAAF08BC}" dt="2024-05-03T00:15:45.726" v="16707" actId="14100"/>
          <ac:picMkLst>
            <pc:docMk/>
            <pc:sldMk cId="1793855361" sldId="274"/>
            <ac:picMk id="5" creationId="{8644AC7D-7BAE-E0C6-4B99-459AA8F2AFB9}"/>
          </ac:picMkLst>
        </pc:picChg>
        <pc:picChg chg="add mod">
          <ac:chgData name="Cathal Kelly" userId="5f2f433a7aec1763" providerId="LiveId" clId="{FA56E98D-383E-4C73-96A9-CB15FAAF08BC}" dt="2024-05-03T00:14:21.976" v="16686" actId="1076"/>
          <ac:picMkLst>
            <pc:docMk/>
            <pc:sldMk cId="1793855361" sldId="274"/>
            <ac:picMk id="6" creationId="{CE79D689-832D-C7C6-3BD5-BFEE5F25B09D}"/>
          </ac:picMkLst>
        </pc:picChg>
        <pc:picChg chg="add mod modCrop">
          <ac:chgData name="Cathal Kelly" userId="5f2f433a7aec1763" providerId="LiveId" clId="{FA56E98D-383E-4C73-96A9-CB15FAAF08BC}" dt="2024-05-03T00:15:01.909" v="16694" actId="1076"/>
          <ac:picMkLst>
            <pc:docMk/>
            <pc:sldMk cId="1793855361" sldId="274"/>
            <ac:picMk id="7" creationId="{E5D72ADE-E399-A9BA-96B5-F453C4B5A2E8}"/>
          </ac:picMkLst>
        </pc:picChg>
        <pc:picChg chg="add mod">
          <ac:chgData name="Cathal Kelly" userId="5f2f433a7aec1763" providerId="LiveId" clId="{FA56E98D-383E-4C73-96A9-CB15FAAF08BC}" dt="2024-05-03T00:15:38.477" v="16704" actId="1076"/>
          <ac:picMkLst>
            <pc:docMk/>
            <pc:sldMk cId="1793855361" sldId="274"/>
            <ac:picMk id="9" creationId="{CE12D24E-22DF-42F2-64AA-2577A0FF5E38}"/>
          </ac:picMkLst>
        </pc:picChg>
      </pc:sldChg>
      <pc:sldChg chg="modSp add del mod">
        <pc:chgData name="Cathal Kelly" userId="5f2f433a7aec1763" providerId="LiveId" clId="{FA56E98D-383E-4C73-96A9-CB15FAAF08BC}" dt="2024-04-29T10:14:19.953" v="1395" actId="47"/>
        <pc:sldMkLst>
          <pc:docMk/>
          <pc:sldMk cId="233392722" sldId="275"/>
        </pc:sldMkLst>
        <pc:spChg chg="mod">
          <ac:chgData name="Cathal Kelly" userId="5f2f433a7aec1763" providerId="LiveId" clId="{FA56E98D-383E-4C73-96A9-CB15FAAF08BC}" dt="2024-04-29T09:25:54.816" v="1106" actId="20577"/>
          <ac:spMkLst>
            <pc:docMk/>
            <pc:sldMk cId="233392722" sldId="275"/>
            <ac:spMk id="2" creationId="{C11361DB-560B-627E-3EB3-A89AF8D6435F}"/>
          </ac:spMkLst>
        </pc:spChg>
        <pc:spChg chg="mod">
          <ac:chgData name="Cathal Kelly" userId="5f2f433a7aec1763" providerId="LiveId" clId="{FA56E98D-383E-4C73-96A9-CB15FAAF08BC}" dt="2024-04-29T09:30:47.039" v="1392" actId="20577"/>
          <ac:spMkLst>
            <pc:docMk/>
            <pc:sldMk cId="233392722" sldId="275"/>
            <ac:spMk id="3" creationId="{A8BF6180-A2F0-3E5F-01B8-0629252E3132}"/>
          </ac:spMkLst>
        </pc:spChg>
      </pc:sldChg>
      <pc:sldChg chg="addSp delSp modSp add mod ord">
        <pc:chgData name="Cathal Kelly" userId="5f2f433a7aec1763" providerId="LiveId" clId="{FA56E98D-383E-4C73-96A9-CB15FAAF08BC}" dt="2024-05-03T00:33:15.548" v="19074"/>
        <pc:sldMkLst>
          <pc:docMk/>
          <pc:sldMk cId="3489592624" sldId="276"/>
        </pc:sldMkLst>
        <pc:spChg chg="mod">
          <ac:chgData name="Cathal Kelly" userId="5f2f433a7aec1763" providerId="LiveId" clId="{FA56E98D-383E-4C73-96A9-CB15FAAF08BC}" dt="2024-05-02T23:59:10.096" v="15560" actId="1076"/>
          <ac:spMkLst>
            <pc:docMk/>
            <pc:sldMk cId="3489592624" sldId="276"/>
            <ac:spMk id="2" creationId="{C11361DB-560B-627E-3EB3-A89AF8D6435F}"/>
          </ac:spMkLst>
        </pc:spChg>
        <pc:spChg chg="mod">
          <ac:chgData name="Cathal Kelly" userId="5f2f433a7aec1763" providerId="LiveId" clId="{FA56E98D-383E-4C73-96A9-CB15FAAF08BC}" dt="2024-05-02T23:59:13.109" v="15561" actId="1076"/>
          <ac:spMkLst>
            <pc:docMk/>
            <pc:sldMk cId="3489592624" sldId="276"/>
            <ac:spMk id="3" creationId="{A8BF6180-A2F0-3E5F-01B8-0629252E3132}"/>
          </ac:spMkLst>
        </pc:spChg>
        <pc:picChg chg="add del mod">
          <ac:chgData name="Cathal Kelly" userId="5f2f433a7aec1763" providerId="LiveId" clId="{FA56E98D-383E-4C73-96A9-CB15FAAF08BC}" dt="2024-05-02T23:54:40.005" v="15330" actId="478"/>
          <ac:picMkLst>
            <pc:docMk/>
            <pc:sldMk cId="3489592624" sldId="276"/>
            <ac:picMk id="4" creationId="{4849AE49-B78B-4DA4-E4DE-487513B64764}"/>
          </ac:picMkLst>
        </pc:picChg>
        <pc:picChg chg="add del mod">
          <ac:chgData name="Cathal Kelly" userId="5f2f433a7aec1763" providerId="LiveId" clId="{FA56E98D-383E-4C73-96A9-CB15FAAF08BC}" dt="2024-05-03T00:02:40.641" v="15586" actId="478"/>
          <ac:picMkLst>
            <pc:docMk/>
            <pc:sldMk cId="3489592624" sldId="276"/>
            <ac:picMk id="5" creationId="{F96DC243-152F-7E7D-DF3C-E4F0CB6E6320}"/>
          </ac:picMkLst>
        </pc:picChg>
        <pc:picChg chg="add del mod modCrop">
          <ac:chgData name="Cathal Kelly" userId="5f2f433a7aec1763" providerId="LiveId" clId="{FA56E98D-383E-4C73-96A9-CB15FAAF08BC}" dt="2024-05-03T00:02:08.815" v="15576" actId="478"/>
          <ac:picMkLst>
            <pc:docMk/>
            <pc:sldMk cId="3489592624" sldId="276"/>
            <ac:picMk id="6" creationId="{555907B2-B0BD-7026-2611-781CFFE62857}"/>
          </ac:picMkLst>
        </pc:picChg>
        <pc:picChg chg="add del mod">
          <ac:chgData name="Cathal Kelly" userId="5f2f433a7aec1763" providerId="LiveId" clId="{FA56E98D-383E-4C73-96A9-CB15FAAF08BC}" dt="2024-05-03T00:02:07.106" v="15575" actId="478"/>
          <ac:picMkLst>
            <pc:docMk/>
            <pc:sldMk cId="3489592624" sldId="276"/>
            <ac:picMk id="7" creationId="{23B77AFB-6960-85A3-923A-274D57054065}"/>
          </ac:picMkLst>
        </pc:picChg>
        <pc:picChg chg="add mod">
          <ac:chgData name="Cathal Kelly" userId="5f2f433a7aec1763" providerId="LiveId" clId="{FA56E98D-383E-4C73-96A9-CB15FAAF08BC}" dt="2024-05-03T00:03:18.001" v="15598" actId="1076"/>
          <ac:picMkLst>
            <pc:docMk/>
            <pc:sldMk cId="3489592624" sldId="276"/>
            <ac:picMk id="9" creationId="{84905C4F-35C7-D4DF-2F87-7A642B4C0763}"/>
          </ac:picMkLst>
        </pc:picChg>
        <pc:picChg chg="add mod">
          <ac:chgData name="Cathal Kelly" userId="5f2f433a7aec1763" providerId="LiveId" clId="{FA56E98D-383E-4C73-96A9-CB15FAAF08BC}" dt="2024-05-03T00:03:19.430" v="15599" actId="1076"/>
          <ac:picMkLst>
            <pc:docMk/>
            <pc:sldMk cId="3489592624" sldId="276"/>
            <ac:picMk id="11" creationId="{683D04D6-F3DD-04FF-B98F-4EE6CC711AB3}"/>
          </ac:picMkLst>
        </pc:picChg>
        <pc:picChg chg="add mod">
          <ac:chgData name="Cathal Kelly" userId="5f2f433a7aec1763" providerId="LiveId" clId="{FA56E98D-383E-4C73-96A9-CB15FAAF08BC}" dt="2024-05-03T00:03:02.397" v="15591" actId="1076"/>
          <ac:picMkLst>
            <pc:docMk/>
            <pc:sldMk cId="3489592624" sldId="276"/>
            <ac:picMk id="13" creationId="{A0A92EB8-9CFD-161F-7297-B7876C8A9D52}"/>
          </ac:picMkLst>
        </pc:picChg>
      </pc:sldChg>
      <pc:sldChg chg="modSp new del mod">
        <pc:chgData name="Cathal Kelly" userId="5f2f433a7aec1763" providerId="LiveId" clId="{FA56E98D-383E-4C73-96A9-CB15FAAF08BC}" dt="2024-04-29T10:53:06.679" v="3110" actId="47"/>
        <pc:sldMkLst>
          <pc:docMk/>
          <pc:sldMk cId="3331301437" sldId="277"/>
        </pc:sldMkLst>
        <pc:spChg chg="mod">
          <ac:chgData name="Cathal Kelly" userId="5f2f433a7aec1763" providerId="LiveId" clId="{FA56E98D-383E-4C73-96A9-CB15FAAF08BC}" dt="2024-04-29T10:52:40.001" v="3107" actId="313"/>
          <ac:spMkLst>
            <pc:docMk/>
            <pc:sldMk cId="3331301437" sldId="277"/>
            <ac:spMk id="2" creationId="{E13E3E74-E45E-3D85-60BD-18A0B0D18FA7}"/>
          </ac:spMkLst>
        </pc:spChg>
        <pc:spChg chg="mod">
          <ac:chgData name="Cathal Kelly" userId="5f2f433a7aec1763" providerId="LiveId" clId="{FA56E98D-383E-4C73-96A9-CB15FAAF08BC}" dt="2024-04-29T10:42:51.712" v="2722" actId="20577"/>
          <ac:spMkLst>
            <pc:docMk/>
            <pc:sldMk cId="3331301437" sldId="277"/>
            <ac:spMk id="3" creationId="{3620D33D-C7D9-9CA4-B1EE-D5BBEC2F2A27}"/>
          </ac:spMkLst>
        </pc:spChg>
      </pc:sldChg>
      <pc:sldChg chg="addSp modSp add mod ord">
        <pc:chgData name="Cathal Kelly" userId="5f2f433a7aec1763" providerId="LiveId" clId="{FA56E98D-383E-4C73-96A9-CB15FAAF08BC}" dt="2024-05-03T00:33:10.277" v="19072"/>
        <pc:sldMkLst>
          <pc:docMk/>
          <pc:sldMk cId="1711000584" sldId="278"/>
        </pc:sldMkLst>
        <pc:spChg chg="mod">
          <ac:chgData name="Cathal Kelly" userId="5f2f433a7aec1763" providerId="LiveId" clId="{FA56E98D-383E-4C73-96A9-CB15FAAF08BC}" dt="2024-05-02T23:59:04.180" v="15559" actId="1076"/>
          <ac:spMkLst>
            <pc:docMk/>
            <pc:sldMk cId="1711000584" sldId="278"/>
            <ac:spMk id="2" creationId="{C11361DB-560B-627E-3EB3-A89AF8D6435F}"/>
          </ac:spMkLst>
        </pc:spChg>
        <pc:picChg chg="add mod">
          <ac:chgData name="Cathal Kelly" userId="5f2f433a7aec1763" providerId="LiveId" clId="{FA56E98D-383E-4C73-96A9-CB15FAAF08BC}" dt="2024-05-02T23:56:48.938" v="15367" actId="1076"/>
          <ac:picMkLst>
            <pc:docMk/>
            <pc:sldMk cId="1711000584" sldId="278"/>
            <ac:picMk id="3" creationId="{54AEE424-CBDA-CC69-FDD7-17025A8123D7}"/>
          </ac:picMkLst>
        </pc:picChg>
        <pc:picChg chg="add mod">
          <ac:chgData name="Cathal Kelly" userId="5f2f433a7aec1763" providerId="LiveId" clId="{FA56E98D-383E-4C73-96A9-CB15FAAF08BC}" dt="2024-05-02T23:55:25.656" v="15358" actId="1076"/>
          <ac:picMkLst>
            <pc:docMk/>
            <pc:sldMk cId="1711000584" sldId="278"/>
            <ac:picMk id="4" creationId="{F6313F89-F6F7-0B16-47F4-94634EAE3082}"/>
          </ac:picMkLst>
        </pc:picChg>
        <pc:picChg chg="add mod">
          <ac:chgData name="Cathal Kelly" userId="5f2f433a7aec1763" providerId="LiveId" clId="{FA56E98D-383E-4C73-96A9-CB15FAAF08BC}" dt="2024-05-02T23:56:39.581" v="15363" actId="1076"/>
          <ac:picMkLst>
            <pc:docMk/>
            <pc:sldMk cId="1711000584" sldId="278"/>
            <ac:picMk id="5" creationId="{594E5960-14D5-A128-D6A3-EAA03E8BE58D}"/>
          </ac:picMkLst>
        </pc:picChg>
        <pc:picChg chg="add mod">
          <ac:chgData name="Cathal Kelly" userId="5f2f433a7aec1763" providerId="LiveId" clId="{FA56E98D-383E-4C73-96A9-CB15FAAF08BC}" dt="2024-05-02T23:57:45.458" v="15371" actId="1076"/>
          <ac:picMkLst>
            <pc:docMk/>
            <pc:sldMk cId="1711000584" sldId="278"/>
            <ac:picMk id="6" creationId="{E9114D4C-C134-A25A-AF6C-677BFCF7210E}"/>
          </ac:picMkLst>
        </pc:picChg>
      </pc:sldChg>
      <pc:sldChg chg="addSp modSp add mod">
        <pc:chgData name="Cathal Kelly" userId="5f2f433a7aec1763" providerId="LiveId" clId="{FA56E98D-383E-4C73-96A9-CB15FAAF08BC}" dt="2024-05-02T23:41:04.970" v="14090" actId="404"/>
        <pc:sldMkLst>
          <pc:docMk/>
          <pc:sldMk cId="2535376594" sldId="279"/>
        </pc:sldMkLst>
        <pc:spChg chg="mod">
          <ac:chgData name="Cathal Kelly" userId="5f2f433a7aec1763" providerId="LiveId" clId="{FA56E98D-383E-4C73-96A9-CB15FAAF08BC}" dt="2024-05-02T23:41:04.970" v="14090" actId="404"/>
          <ac:spMkLst>
            <pc:docMk/>
            <pc:sldMk cId="2535376594" sldId="279"/>
            <ac:spMk id="2" creationId="{C11361DB-560B-627E-3EB3-A89AF8D6435F}"/>
          </ac:spMkLst>
        </pc:spChg>
        <pc:picChg chg="add mod">
          <ac:chgData name="Cathal Kelly" userId="5f2f433a7aec1763" providerId="LiveId" clId="{FA56E98D-383E-4C73-96A9-CB15FAAF08BC}" dt="2024-04-30T20:59:52.992" v="9572" actId="1076"/>
          <ac:picMkLst>
            <pc:docMk/>
            <pc:sldMk cId="2535376594" sldId="279"/>
            <ac:picMk id="4" creationId="{AA231B3F-9C7F-1893-7CCE-91656E97C110}"/>
          </ac:picMkLst>
        </pc:picChg>
        <pc:picChg chg="add mod">
          <ac:chgData name="Cathal Kelly" userId="5f2f433a7aec1763" providerId="LiveId" clId="{FA56E98D-383E-4C73-96A9-CB15FAAF08BC}" dt="2024-04-30T21:00:34.364" v="9578" actId="1076"/>
          <ac:picMkLst>
            <pc:docMk/>
            <pc:sldMk cId="2535376594" sldId="279"/>
            <ac:picMk id="6" creationId="{72B6ACC2-CEA7-7CBA-A826-8133D69AF656}"/>
          </ac:picMkLst>
        </pc:picChg>
        <pc:picChg chg="add mod">
          <ac:chgData name="Cathal Kelly" userId="5f2f433a7aec1763" providerId="LiveId" clId="{FA56E98D-383E-4C73-96A9-CB15FAAF08BC}" dt="2024-04-30T21:01:16.162" v="9585" actId="1076"/>
          <ac:picMkLst>
            <pc:docMk/>
            <pc:sldMk cId="2535376594" sldId="279"/>
            <ac:picMk id="9" creationId="{44F60AA4-2152-CA6B-0021-E63D7BAA55C3}"/>
          </ac:picMkLst>
        </pc:picChg>
      </pc:sldChg>
      <pc:sldChg chg="addSp delSp modSp add mod ord">
        <pc:chgData name="Cathal Kelly" userId="5f2f433a7aec1763" providerId="LiveId" clId="{FA56E98D-383E-4C73-96A9-CB15FAAF08BC}" dt="2024-05-06T21:48:38.073" v="26347" actId="1076"/>
        <pc:sldMkLst>
          <pc:docMk/>
          <pc:sldMk cId="1241073849" sldId="280"/>
        </pc:sldMkLst>
        <pc:spChg chg="mod">
          <ac:chgData name="Cathal Kelly" userId="5f2f433a7aec1763" providerId="LiveId" clId="{FA56E98D-383E-4C73-96A9-CB15FAAF08BC}" dt="2024-05-06T21:31:46.326" v="25892" actId="20577"/>
          <ac:spMkLst>
            <pc:docMk/>
            <pc:sldMk cId="1241073849" sldId="280"/>
            <ac:spMk id="2" creationId="{C11361DB-560B-627E-3EB3-A89AF8D6435F}"/>
          </ac:spMkLst>
        </pc:spChg>
        <pc:spChg chg="add mod">
          <ac:chgData name="Cathal Kelly" userId="5f2f433a7aec1763" providerId="LiveId" clId="{FA56E98D-383E-4C73-96A9-CB15FAAF08BC}" dt="2024-05-02T23:51:27.770" v="14994" actId="20577"/>
          <ac:spMkLst>
            <pc:docMk/>
            <pc:sldMk cId="1241073849" sldId="280"/>
            <ac:spMk id="3" creationId="{8CEC4CDC-600A-3EDF-8F52-F600746DA0ED}"/>
          </ac:spMkLst>
        </pc:spChg>
        <pc:spChg chg="del">
          <ac:chgData name="Cathal Kelly" userId="5f2f433a7aec1763" providerId="LiveId" clId="{FA56E98D-383E-4C73-96A9-CB15FAAF08BC}" dt="2024-05-01T09:30:06.914" v="10739" actId="26606"/>
          <ac:spMkLst>
            <pc:docMk/>
            <pc:sldMk cId="1241073849" sldId="280"/>
            <ac:spMk id="8" creationId="{84136905-015B-4510-B514-027CBA846BD6}"/>
          </ac:spMkLst>
        </pc:spChg>
        <pc:spChg chg="del">
          <ac:chgData name="Cathal Kelly" userId="5f2f433a7aec1763" providerId="LiveId" clId="{FA56E98D-383E-4C73-96A9-CB15FAAF08BC}" dt="2024-05-01T09:30:06.914" v="10739" actId="26606"/>
          <ac:spMkLst>
            <pc:docMk/>
            <pc:sldMk cId="1241073849" sldId="280"/>
            <ac:spMk id="10" creationId="{36CD0F97-2E5B-4E84-8544-EB24DED10446}"/>
          </ac:spMkLst>
        </pc:spChg>
        <pc:spChg chg="del">
          <ac:chgData name="Cathal Kelly" userId="5f2f433a7aec1763" providerId="LiveId" clId="{FA56E98D-383E-4C73-96A9-CB15FAAF08BC}" dt="2024-05-01T09:30:06.914" v="10739" actId="26606"/>
          <ac:spMkLst>
            <pc:docMk/>
            <pc:sldMk cId="1241073849" sldId="280"/>
            <ac:spMk id="12" creationId="{3B272257-593A-402F-88FA-F1DECD9E3FC4}"/>
          </ac:spMkLst>
        </pc:spChg>
        <pc:spChg chg="add del">
          <ac:chgData name="Cathal Kelly" userId="5f2f433a7aec1763" providerId="LiveId" clId="{FA56E98D-383E-4C73-96A9-CB15FAAF08BC}" dt="2024-05-02T23:50:07.817" v="14950" actId="26606"/>
          <ac:spMkLst>
            <pc:docMk/>
            <pc:sldMk cId="1241073849" sldId="280"/>
            <ac:spMk id="18" creationId="{49306479-8C4D-4E4A-A330-DFC80A8A01BE}"/>
          </ac:spMkLst>
        </pc:spChg>
        <pc:spChg chg="add del">
          <ac:chgData name="Cathal Kelly" userId="5f2f433a7aec1763" providerId="LiveId" clId="{FA56E98D-383E-4C73-96A9-CB15FAAF08BC}" dt="2024-05-02T23:50:07.817" v="14950" actId="26606"/>
          <ac:spMkLst>
            <pc:docMk/>
            <pc:sldMk cId="1241073849" sldId="280"/>
            <ac:spMk id="20" creationId="{6BC086B1-6465-4129-A7B8-61553933BDCC}"/>
          </ac:spMkLst>
        </pc:spChg>
        <pc:spChg chg="add del">
          <ac:chgData name="Cathal Kelly" userId="5f2f433a7aec1763" providerId="LiveId" clId="{FA56E98D-383E-4C73-96A9-CB15FAAF08BC}" dt="2024-05-02T23:50:07.817" v="14950" actId="26606"/>
          <ac:spMkLst>
            <pc:docMk/>
            <pc:sldMk cId="1241073849" sldId="280"/>
            <ac:spMk id="22" creationId="{3F6CEB52-D98E-4943-B072-F83075F099A3}"/>
          </ac:spMkLst>
        </pc:spChg>
        <pc:spChg chg="add">
          <ac:chgData name="Cathal Kelly" userId="5f2f433a7aec1763" providerId="LiveId" clId="{FA56E98D-383E-4C73-96A9-CB15FAAF08BC}" dt="2024-05-02T23:50:07.817" v="14950" actId="26606"/>
          <ac:spMkLst>
            <pc:docMk/>
            <pc:sldMk cId="1241073849" sldId="280"/>
            <ac:spMk id="27" creationId="{49306479-8C4D-4E4A-A330-DFC80A8A01BE}"/>
          </ac:spMkLst>
        </pc:spChg>
        <pc:spChg chg="add">
          <ac:chgData name="Cathal Kelly" userId="5f2f433a7aec1763" providerId="LiveId" clId="{FA56E98D-383E-4C73-96A9-CB15FAAF08BC}" dt="2024-05-02T23:50:07.817" v="14950" actId="26606"/>
          <ac:spMkLst>
            <pc:docMk/>
            <pc:sldMk cId="1241073849" sldId="280"/>
            <ac:spMk id="29" creationId="{9B45BA4C-9B54-4496-821F-9E0985CA984D}"/>
          </ac:spMkLst>
        </pc:spChg>
        <pc:spChg chg="add">
          <ac:chgData name="Cathal Kelly" userId="5f2f433a7aec1763" providerId="LiveId" clId="{FA56E98D-383E-4C73-96A9-CB15FAAF08BC}" dt="2024-05-02T23:50:07.817" v="14950" actId="26606"/>
          <ac:spMkLst>
            <pc:docMk/>
            <pc:sldMk cId="1241073849" sldId="280"/>
            <ac:spMk id="31" creationId="{85E1BB9D-FAFF-4C3E-9E44-13F8FBABCD62}"/>
          </ac:spMkLst>
        </pc:spChg>
        <pc:spChg chg="add">
          <ac:chgData name="Cathal Kelly" userId="5f2f433a7aec1763" providerId="LiveId" clId="{FA56E98D-383E-4C73-96A9-CB15FAAF08BC}" dt="2024-05-02T23:50:07.817" v="14950" actId="26606"/>
          <ac:spMkLst>
            <pc:docMk/>
            <pc:sldMk cId="1241073849" sldId="280"/>
            <ac:spMk id="33" creationId="{47C897C6-901F-410E-B2AC-162ED94B010E}"/>
          </ac:spMkLst>
        </pc:spChg>
        <pc:picChg chg="add del mod">
          <ac:chgData name="Cathal Kelly" userId="5f2f433a7aec1763" providerId="LiveId" clId="{FA56E98D-383E-4C73-96A9-CB15FAAF08BC}" dt="2024-05-06T21:48:12.737" v="26341" actId="478"/>
          <ac:picMkLst>
            <pc:docMk/>
            <pc:sldMk cId="1241073849" sldId="280"/>
            <ac:picMk id="5" creationId="{6E701933-4275-2326-5984-AD72D1603C6E}"/>
          </ac:picMkLst>
        </pc:picChg>
        <pc:picChg chg="add mod">
          <ac:chgData name="Cathal Kelly" userId="5f2f433a7aec1763" providerId="LiveId" clId="{FA56E98D-383E-4C73-96A9-CB15FAAF08BC}" dt="2024-05-06T21:48:20.313" v="26344" actId="1076"/>
          <ac:picMkLst>
            <pc:docMk/>
            <pc:sldMk cId="1241073849" sldId="280"/>
            <ac:picMk id="7" creationId="{D9DA22EC-B364-1F16-4AF3-5622CBA7D96D}"/>
          </ac:picMkLst>
        </pc:picChg>
        <pc:picChg chg="add mod">
          <ac:chgData name="Cathal Kelly" userId="5f2f433a7aec1763" providerId="LiveId" clId="{FA56E98D-383E-4C73-96A9-CB15FAAF08BC}" dt="2024-05-06T21:48:38.073" v="26347" actId="1076"/>
          <ac:picMkLst>
            <pc:docMk/>
            <pc:sldMk cId="1241073849" sldId="280"/>
            <ac:picMk id="8" creationId="{E41ECF80-70F4-965A-36CC-A227BA9C5946}"/>
          </ac:picMkLst>
        </pc:picChg>
        <pc:picChg chg="add del mod">
          <ac:chgData name="Cathal Kelly" userId="5f2f433a7aec1763" providerId="LiveId" clId="{FA56E98D-383E-4C73-96A9-CB15FAAF08BC}" dt="2024-05-02T23:49:59.091" v="14949" actId="478"/>
          <ac:picMkLst>
            <pc:docMk/>
            <pc:sldMk cId="1241073849" sldId="280"/>
            <ac:picMk id="14" creationId="{4E19C5C9-681C-DA79-0617-78B107E202FD}"/>
          </ac:picMkLst>
        </pc:picChg>
      </pc:sldChg>
      <pc:sldChg chg="modSp add del mod">
        <pc:chgData name="Cathal Kelly" userId="5f2f433a7aec1763" providerId="LiveId" clId="{FA56E98D-383E-4C73-96A9-CB15FAAF08BC}" dt="2024-05-06T18:44:40.183" v="24679" actId="47"/>
        <pc:sldMkLst>
          <pc:docMk/>
          <pc:sldMk cId="2150677996" sldId="281"/>
        </pc:sldMkLst>
        <pc:spChg chg="mod">
          <ac:chgData name="Cathal Kelly" userId="5f2f433a7aec1763" providerId="LiveId" clId="{FA56E98D-383E-4C73-96A9-CB15FAAF08BC}" dt="2024-05-06T18:44:23.705" v="24677" actId="122"/>
          <ac:spMkLst>
            <pc:docMk/>
            <pc:sldMk cId="2150677996" sldId="281"/>
            <ac:spMk id="2" creationId="{C11361DB-560B-627E-3EB3-A89AF8D6435F}"/>
          </ac:spMkLst>
        </pc:spChg>
      </pc:sldChg>
      <pc:sldChg chg="addSp modSp add mod ord">
        <pc:chgData name="Cathal Kelly" userId="5f2f433a7aec1763" providerId="LiveId" clId="{FA56E98D-383E-4C73-96A9-CB15FAAF08BC}" dt="2024-05-03T00:32:53.989" v="19070"/>
        <pc:sldMkLst>
          <pc:docMk/>
          <pc:sldMk cId="609267997" sldId="282"/>
        </pc:sldMkLst>
        <pc:spChg chg="mod">
          <ac:chgData name="Cathal Kelly" userId="5f2f433a7aec1763" providerId="LiveId" clId="{FA56E98D-383E-4C73-96A9-CB15FAAF08BC}" dt="2024-05-03T00:32:41.279" v="19068" actId="1076"/>
          <ac:spMkLst>
            <pc:docMk/>
            <pc:sldMk cId="609267997" sldId="282"/>
            <ac:spMk id="2" creationId="{C11361DB-560B-627E-3EB3-A89AF8D6435F}"/>
          </ac:spMkLst>
        </pc:spChg>
        <pc:picChg chg="add mod">
          <ac:chgData name="Cathal Kelly" userId="5f2f433a7aec1763" providerId="LiveId" clId="{FA56E98D-383E-4C73-96A9-CB15FAAF08BC}" dt="2024-05-02T23:44:57.174" v="14409" actId="1076"/>
          <ac:picMkLst>
            <pc:docMk/>
            <pc:sldMk cId="609267997" sldId="282"/>
            <ac:picMk id="3" creationId="{76A4DB5C-5996-6FC3-43D8-C96905E5E123}"/>
          </ac:picMkLst>
        </pc:picChg>
        <pc:picChg chg="add mod">
          <ac:chgData name="Cathal Kelly" userId="5f2f433a7aec1763" providerId="LiveId" clId="{FA56E98D-383E-4C73-96A9-CB15FAAF08BC}" dt="2024-05-02T23:44:53.881" v="14408" actId="1076"/>
          <ac:picMkLst>
            <pc:docMk/>
            <pc:sldMk cId="609267997" sldId="282"/>
            <ac:picMk id="4" creationId="{C689DAE5-FD36-188E-F275-2C3A4BA76680}"/>
          </ac:picMkLst>
        </pc:picChg>
      </pc:sldChg>
      <pc:sldChg chg="addSp delSp modSp add mod addAnim delAnim">
        <pc:chgData name="Cathal Kelly" userId="5f2f433a7aec1763" providerId="LiveId" clId="{FA56E98D-383E-4C73-96A9-CB15FAAF08BC}" dt="2024-05-02T23:42:19.828" v="14242" actId="20577"/>
        <pc:sldMkLst>
          <pc:docMk/>
          <pc:sldMk cId="3484653479" sldId="283"/>
        </pc:sldMkLst>
        <pc:spChg chg="mod">
          <ac:chgData name="Cathal Kelly" userId="5f2f433a7aec1763" providerId="LiveId" clId="{FA56E98D-383E-4C73-96A9-CB15FAAF08BC}" dt="2024-05-02T23:42:19.828" v="14242" actId="20577"/>
          <ac:spMkLst>
            <pc:docMk/>
            <pc:sldMk cId="3484653479" sldId="283"/>
            <ac:spMk id="2" creationId="{C11361DB-560B-627E-3EB3-A89AF8D6435F}"/>
          </ac:spMkLst>
        </pc:spChg>
        <pc:spChg chg="add del">
          <ac:chgData name="Cathal Kelly" userId="5f2f433a7aec1763" providerId="LiveId" clId="{FA56E98D-383E-4C73-96A9-CB15FAAF08BC}" dt="2024-05-01T08:55:09.112" v="9968" actId="26606"/>
          <ac:spMkLst>
            <pc:docMk/>
            <pc:sldMk cId="3484653479" sldId="283"/>
            <ac:spMk id="8" creationId="{84136905-015B-4510-B514-027CBA846BD6}"/>
          </ac:spMkLst>
        </pc:spChg>
        <pc:spChg chg="add del">
          <ac:chgData name="Cathal Kelly" userId="5f2f433a7aec1763" providerId="LiveId" clId="{FA56E98D-383E-4C73-96A9-CB15FAAF08BC}" dt="2024-05-01T08:55:09.112" v="9968" actId="26606"/>
          <ac:spMkLst>
            <pc:docMk/>
            <pc:sldMk cId="3484653479" sldId="283"/>
            <ac:spMk id="10" creationId="{36CD0F97-2E5B-4E84-8544-EB24DED10446}"/>
          </ac:spMkLst>
        </pc:spChg>
        <pc:spChg chg="add del">
          <ac:chgData name="Cathal Kelly" userId="5f2f433a7aec1763" providerId="LiveId" clId="{FA56E98D-383E-4C73-96A9-CB15FAAF08BC}" dt="2024-05-01T08:55:09.112" v="9968" actId="26606"/>
          <ac:spMkLst>
            <pc:docMk/>
            <pc:sldMk cId="3484653479" sldId="283"/>
            <ac:spMk id="12" creationId="{3B272257-593A-402F-88FA-F1DECD9E3FC4}"/>
          </ac:spMkLst>
        </pc:spChg>
        <pc:spChg chg="add del">
          <ac:chgData name="Cathal Kelly" userId="5f2f433a7aec1763" providerId="LiveId" clId="{FA56E98D-383E-4C73-96A9-CB15FAAF08BC}" dt="2024-05-01T08:55:00.736" v="9959" actId="26606"/>
          <ac:spMkLst>
            <pc:docMk/>
            <pc:sldMk cId="3484653479" sldId="283"/>
            <ac:spMk id="17" creationId="{49306479-8C4D-4E4A-A330-DFC80A8A01BE}"/>
          </ac:spMkLst>
        </pc:spChg>
        <pc:spChg chg="add del">
          <ac:chgData name="Cathal Kelly" userId="5f2f433a7aec1763" providerId="LiveId" clId="{FA56E98D-383E-4C73-96A9-CB15FAAF08BC}" dt="2024-05-01T08:55:00.736" v="9959" actId="26606"/>
          <ac:spMkLst>
            <pc:docMk/>
            <pc:sldMk cId="3484653479" sldId="283"/>
            <ac:spMk id="19" creationId="{9B45BA4C-9B54-4496-821F-9E0985CA984D}"/>
          </ac:spMkLst>
        </pc:spChg>
        <pc:spChg chg="add del">
          <ac:chgData name="Cathal Kelly" userId="5f2f433a7aec1763" providerId="LiveId" clId="{FA56E98D-383E-4C73-96A9-CB15FAAF08BC}" dt="2024-05-01T08:55:00.736" v="9959" actId="26606"/>
          <ac:spMkLst>
            <pc:docMk/>
            <pc:sldMk cId="3484653479" sldId="283"/>
            <ac:spMk id="21" creationId="{85E1BB9D-FAFF-4C3E-9E44-13F8FBABCD62}"/>
          </ac:spMkLst>
        </pc:spChg>
        <pc:spChg chg="add del">
          <ac:chgData name="Cathal Kelly" userId="5f2f433a7aec1763" providerId="LiveId" clId="{FA56E98D-383E-4C73-96A9-CB15FAAF08BC}" dt="2024-05-01T08:55:00.736" v="9959" actId="26606"/>
          <ac:spMkLst>
            <pc:docMk/>
            <pc:sldMk cId="3484653479" sldId="283"/>
            <ac:spMk id="23" creationId="{47C897C6-901F-410E-B2AC-162ED94B010E}"/>
          </ac:spMkLst>
        </pc:spChg>
        <pc:spChg chg="add del">
          <ac:chgData name="Cathal Kelly" userId="5f2f433a7aec1763" providerId="LiveId" clId="{FA56E98D-383E-4C73-96A9-CB15FAAF08BC}" dt="2024-05-01T08:55:02.147" v="9962" actId="26606"/>
          <ac:spMkLst>
            <pc:docMk/>
            <pc:sldMk cId="3484653479" sldId="283"/>
            <ac:spMk id="25" creationId="{49306479-8C4D-4E4A-A330-DFC80A8A01BE}"/>
          </ac:spMkLst>
        </pc:spChg>
        <pc:spChg chg="add del">
          <ac:chgData name="Cathal Kelly" userId="5f2f433a7aec1763" providerId="LiveId" clId="{FA56E98D-383E-4C73-96A9-CB15FAAF08BC}" dt="2024-05-01T08:55:02.147" v="9962" actId="26606"/>
          <ac:spMkLst>
            <pc:docMk/>
            <pc:sldMk cId="3484653479" sldId="283"/>
            <ac:spMk id="26" creationId="{9B45BA4C-9B54-4496-821F-9E0985CA984D}"/>
          </ac:spMkLst>
        </pc:spChg>
        <pc:spChg chg="add del">
          <ac:chgData name="Cathal Kelly" userId="5f2f433a7aec1763" providerId="LiveId" clId="{FA56E98D-383E-4C73-96A9-CB15FAAF08BC}" dt="2024-05-01T08:55:02.147" v="9962" actId="26606"/>
          <ac:spMkLst>
            <pc:docMk/>
            <pc:sldMk cId="3484653479" sldId="283"/>
            <ac:spMk id="27" creationId="{117B5C06-12CC-49EF-A907-08F1B132CAE2}"/>
          </ac:spMkLst>
        </pc:spChg>
        <pc:spChg chg="add del">
          <ac:chgData name="Cathal Kelly" userId="5f2f433a7aec1763" providerId="LiveId" clId="{FA56E98D-383E-4C73-96A9-CB15FAAF08BC}" dt="2024-05-01T08:55:02.147" v="9962" actId="26606"/>
          <ac:spMkLst>
            <pc:docMk/>
            <pc:sldMk cId="3484653479" sldId="283"/>
            <ac:spMk id="28" creationId="{A40B92D7-AC7A-4373-808B-F0E53961FE25}"/>
          </ac:spMkLst>
        </pc:spChg>
        <pc:spChg chg="add del">
          <ac:chgData name="Cathal Kelly" userId="5f2f433a7aec1763" providerId="LiveId" clId="{FA56E98D-383E-4C73-96A9-CB15FAAF08BC}" dt="2024-05-01T08:55:03.332" v="9964" actId="26606"/>
          <ac:spMkLst>
            <pc:docMk/>
            <pc:sldMk cId="3484653479" sldId="283"/>
            <ac:spMk id="30" creationId="{49306479-8C4D-4E4A-A330-DFC80A8A01BE}"/>
          </ac:spMkLst>
        </pc:spChg>
        <pc:spChg chg="add del">
          <ac:chgData name="Cathal Kelly" userId="5f2f433a7aec1763" providerId="LiveId" clId="{FA56E98D-383E-4C73-96A9-CB15FAAF08BC}" dt="2024-05-01T08:55:03.332" v="9964" actId="26606"/>
          <ac:spMkLst>
            <pc:docMk/>
            <pc:sldMk cId="3484653479" sldId="283"/>
            <ac:spMk id="31" creationId="{9B45BA4C-9B54-4496-821F-9E0985CA984D}"/>
          </ac:spMkLst>
        </pc:spChg>
        <pc:spChg chg="add del">
          <ac:chgData name="Cathal Kelly" userId="5f2f433a7aec1763" providerId="LiveId" clId="{FA56E98D-383E-4C73-96A9-CB15FAAF08BC}" dt="2024-05-01T08:55:03.332" v="9964" actId="26606"/>
          <ac:spMkLst>
            <pc:docMk/>
            <pc:sldMk cId="3484653479" sldId="283"/>
            <ac:spMk id="32" creationId="{117B5C06-12CC-49EF-A907-08F1B132CAE2}"/>
          </ac:spMkLst>
        </pc:spChg>
        <pc:spChg chg="add del">
          <ac:chgData name="Cathal Kelly" userId="5f2f433a7aec1763" providerId="LiveId" clId="{FA56E98D-383E-4C73-96A9-CB15FAAF08BC}" dt="2024-05-01T08:55:03.332" v="9964" actId="26606"/>
          <ac:spMkLst>
            <pc:docMk/>
            <pc:sldMk cId="3484653479" sldId="283"/>
            <ac:spMk id="33" creationId="{DCF04CB3-1A29-49CA-9F86-17B9FE6F651B}"/>
          </ac:spMkLst>
        </pc:spChg>
        <pc:spChg chg="add del">
          <ac:chgData name="Cathal Kelly" userId="5f2f433a7aec1763" providerId="LiveId" clId="{FA56E98D-383E-4C73-96A9-CB15FAAF08BC}" dt="2024-05-01T08:55:03.943" v="9966" actId="26606"/>
          <ac:spMkLst>
            <pc:docMk/>
            <pc:sldMk cId="3484653479" sldId="283"/>
            <ac:spMk id="35" creationId="{49306479-8C4D-4E4A-A330-DFC80A8A01BE}"/>
          </ac:spMkLst>
        </pc:spChg>
        <pc:spChg chg="add del">
          <ac:chgData name="Cathal Kelly" userId="5f2f433a7aec1763" providerId="LiveId" clId="{FA56E98D-383E-4C73-96A9-CB15FAAF08BC}" dt="2024-05-01T08:55:03.943" v="9966" actId="26606"/>
          <ac:spMkLst>
            <pc:docMk/>
            <pc:sldMk cId="3484653479" sldId="283"/>
            <ac:spMk id="36" creationId="{9B45BA4C-9B54-4496-821F-9E0985CA984D}"/>
          </ac:spMkLst>
        </pc:spChg>
        <pc:spChg chg="add del">
          <ac:chgData name="Cathal Kelly" userId="5f2f433a7aec1763" providerId="LiveId" clId="{FA56E98D-383E-4C73-96A9-CB15FAAF08BC}" dt="2024-05-01T08:55:03.943" v="9966" actId="26606"/>
          <ac:spMkLst>
            <pc:docMk/>
            <pc:sldMk cId="3484653479" sldId="283"/>
            <ac:spMk id="37" creationId="{85E1BB9D-FAFF-4C3E-9E44-13F8FBABCD62}"/>
          </ac:spMkLst>
        </pc:spChg>
        <pc:spChg chg="add del">
          <ac:chgData name="Cathal Kelly" userId="5f2f433a7aec1763" providerId="LiveId" clId="{FA56E98D-383E-4C73-96A9-CB15FAAF08BC}" dt="2024-05-01T08:55:03.943" v="9966" actId="26606"/>
          <ac:spMkLst>
            <pc:docMk/>
            <pc:sldMk cId="3484653479" sldId="283"/>
            <ac:spMk id="38" creationId="{47C897C6-901F-410E-B2AC-162ED94B010E}"/>
          </ac:spMkLst>
        </pc:spChg>
        <pc:spChg chg="add del">
          <ac:chgData name="Cathal Kelly" userId="5f2f433a7aec1763" providerId="LiveId" clId="{FA56E98D-383E-4C73-96A9-CB15FAAF08BC}" dt="2024-05-01T08:55:09.112" v="9968" actId="26606"/>
          <ac:spMkLst>
            <pc:docMk/>
            <pc:sldMk cId="3484653479" sldId="283"/>
            <ac:spMk id="40" creationId="{49306479-8C4D-4E4A-A330-DFC80A8A01BE}"/>
          </ac:spMkLst>
        </pc:spChg>
        <pc:spChg chg="add del">
          <ac:chgData name="Cathal Kelly" userId="5f2f433a7aec1763" providerId="LiveId" clId="{FA56E98D-383E-4C73-96A9-CB15FAAF08BC}" dt="2024-05-01T08:55:09.112" v="9968" actId="26606"/>
          <ac:spMkLst>
            <pc:docMk/>
            <pc:sldMk cId="3484653479" sldId="283"/>
            <ac:spMk id="41" creationId="{9B45BA4C-9B54-4496-821F-9E0985CA984D}"/>
          </ac:spMkLst>
        </pc:spChg>
        <pc:spChg chg="add del">
          <ac:chgData name="Cathal Kelly" userId="5f2f433a7aec1763" providerId="LiveId" clId="{FA56E98D-383E-4C73-96A9-CB15FAAF08BC}" dt="2024-05-01T08:55:09.112" v="9968" actId="26606"/>
          <ac:spMkLst>
            <pc:docMk/>
            <pc:sldMk cId="3484653479" sldId="283"/>
            <ac:spMk id="42" creationId="{85E1BB9D-FAFF-4C3E-9E44-13F8FBABCD62}"/>
          </ac:spMkLst>
        </pc:spChg>
        <pc:spChg chg="add del">
          <ac:chgData name="Cathal Kelly" userId="5f2f433a7aec1763" providerId="LiveId" clId="{FA56E98D-383E-4C73-96A9-CB15FAAF08BC}" dt="2024-05-01T08:55:09.112" v="9968" actId="26606"/>
          <ac:spMkLst>
            <pc:docMk/>
            <pc:sldMk cId="3484653479" sldId="283"/>
            <ac:spMk id="43" creationId="{47C897C6-901F-410E-B2AC-162ED94B010E}"/>
          </ac:spMkLst>
        </pc:spChg>
        <pc:picChg chg="add mod">
          <ac:chgData name="Cathal Kelly" userId="5f2f433a7aec1763" providerId="LiveId" clId="{FA56E98D-383E-4C73-96A9-CB15FAAF08BC}" dt="2024-05-01T08:55:17.535" v="9972" actId="1076"/>
          <ac:picMkLst>
            <pc:docMk/>
            <pc:sldMk cId="3484653479" sldId="283"/>
            <ac:picMk id="3" creationId="{831EBD84-46C2-8B66-ACDB-AB728FC1ACE1}"/>
          </ac:picMkLst>
        </pc:picChg>
      </pc:sldChg>
      <pc:sldChg chg="addSp modSp add del mod ord">
        <pc:chgData name="Cathal Kelly" userId="5f2f433a7aec1763" providerId="LiveId" clId="{FA56E98D-383E-4C73-96A9-CB15FAAF08BC}" dt="2024-05-06T18:44:12.198" v="24675" actId="47"/>
        <pc:sldMkLst>
          <pc:docMk/>
          <pc:sldMk cId="3711934419" sldId="284"/>
        </pc:sldMkLst>
        <pc:spChg chg="mod">
          <ac:chgData name="Cathal Kelly" userId="5f2f433a7aec1763" providerId="LiveId" clId="{FA56E98D-383E-4C73-96A9-CB15FAAF08BC}" dt="2024-04-29T10:52:57.497" v="3109" actId="1076"/>
          <ac:spMkLst>
            <pc:docMk/>
            <pc:sldMk cId="3711934419" sldId="284"/>
            <ac:spMk id="2" creationId="{C11361DB-560B-627E-3EB3-A89AF8D6435F}"/>
          </ac:spMkLst>
        </pc:spChg>
        <pc:spChg chg="add mod">
          <ac:chgData name="Cathal Kelly" userId="5f2f433a7aec1763" providerId="LiveId" clId="{FA56E98D-383E-4C73-96A9-CB15FAAF08BC}" dt="2024-05-03T00:06:18.248" v="16113" actId="20577"/>
          <ac:spMkLst>
            <pc:docMk/>
            <pc:sldMk cId="3711934419" sldId="284"/>
            <ac:spMk id="4" creationId="{AE126276-D053-8D47-C460-01BA09F4D6A1}"/>
          </ac:spMkLst>
        </pc:spChg>
      </pc:sldChg>
      <pc:sldChg chg="addSp delSp modSp new mod setBg">
        <pc:chgData name="Cathal Kelly" userId="5f2f433a7aec1763" providerId="LiveId" clId="{FA56E98D-383E-4C73-96A9-CB15FAAF08BC}" dt="2024-05-06T18:50:35.714" v="24715" actId="14100"/>
        <pc:sldMkLst>
          <pc:docMk/>
          <pc:sldMk cId="413678467" sldId="285"/>
        </pc:sldMkLst>
        <pc:spChg chg="mod">
          <ac:chgData name="Cathal Kelly" userId="5f2f433a7aec1763" providerId="LiveId" clId="{FA56E98D-383E-4C73-96A9-CB15FAAF08BC}" dt="2024-05-06T18:45:10.610" v="24702" actId="20577"/>
          <ac:spMkLst>
            <pc:docMk/>
            <pc:sldMk cId="413678467" sldId="285"/>
            <ac:spMk id="2" creationId="{4D153EDC-EE6A-4428-324A-1982DE151430}"/>
          </ac:spMkLst>
        </pc:spChg>
        <pc:spChg chg="del mod">
          <ac:chgData name="Cathal Kelly" userId="5f2f433a7aec1763" providerId="LiveId" clId="{FA56E98D-383E-4C73-96A9-CB15FAAF08BC}" dt="2024-04-29T13:21:18.549" v="5261" actId="478"/>
          <ac:spMkLst>
            <pc:docMk/>
            <pc:sldMk cId="413678467" sldId="285"/>
            <ac:spMk id="3" creationId="{A62CCDCB-CD4A-223E-E29E-CFF57499E129}"/>
          </ac:spMkLst>
        </pc:spChg>
        <pc:spChg chg="add mod">
          <ac:chgData name="Cathal Kelly" userId="5f2f433a7aec1763" providerId="LiveId" clId="{FA56E98D-383E-4C73-96A9-CB15FAAF08BC}" dt="2024-05-06T18:45:07.844" v="24696" actId="20577"/>
          <ac:spMkLst>
            <pc:docMk/>
            <pc:sldMk cId="413678467" sldId="285"/>
            <ac:spMk id="5" creationId="{3A2E8B47-7313-D9F9-6426-8B16D2998B4E}"/>
          </ac:spMkLst>
        </pc:spChg>
        <pc:spChg chg="add">
          <ac:chgData name="Cathal Kelly" userId="5f2f433a7aec1763" providerId="LiveId" clId="{FA56E98D-383E-4C73-96A9-CB15FAAF08BC}" dt="2024-04-30T21:02:35.945" v="9598" actId="26606"/>
          <ac:spMkLst>
            <pc:docMk/>
            <pc:sldMk cId="413678467" sldId="285"/>
            <ac:spMk id="10" creationId="{84136905-015B-4510-B514-027CBA846BD6}"/>
          </ac:spMkLst>
        </pc:spChg>
        <pc:spChg chg="add">
          <ac:chgData name="Cathal Kelly" userId="5f2f433a7aec1763" providerId="LiveId" clId="{FA56E98D-383E-4C73-96A9-CB15FAAF08BC}" dt="2024-04-30T21:02:35.945" v="9598" actId="26606"/>
          <ac:spMkLst>
            <pc:docMk/>
            <pc:sldMk cId="413678467" sldId="285"/>
            <ac:spMk id="12" creationId="{ACD0CF1E-4915-4854-AE1A-BE8E8ABDE396}"/>
          </ac:spMkLst>
        </pc:spChg>
        <pc:spChg chg="add">
          <ac:chgData name="Cathal Kelly" userId="5f2f433a7aec1763" providerId="LiveId" clId="{FA56E98D-383E-4C73-96A9-CB15FAAF08BC}" dt="2024-04-30T21:02:35.945" v="9598" actId="26606"/>
          <ac:spMkLst>
            <pc:docMk/>
            <pc:sldMk cId="413678467" sldId="285"/>
            <ac:spMk id="14" creationId="{C378B036-879B-4F45-A653-56FC275A70F6}"/>
          </ac:spMkLst>
        </pc:spChg>
        <pc:picChg chg="add mod">
          <ac:chgData name="Cathal Kelly" userId="5f2f433a7aec1763" providerId="LiveId" clId="{FA56E98D-383E-4C73-96A9-CB15FAAF08BC}" dt="2024-05-06T18:49:39.746" v="24705" actId="1076"/>
          <ac:picMkLst>
            <pc:docMk/>
            <pc:sldMk cId="413678467" sldId="285"/>
            <ac:picMk id="3" creationId="{1E06E479-0E92-29C3-978B-106B281F88D9}"/>
          </ac:picMkLst>
        </pc:picChg>
        <pc:picChg chg="add mod">
          <ac:chgData name="Cathal Kelly" userId="5f2f433a7aec1763" providerId="LiveId" clId="{FA56E98D-383E-4C73-96A9-CB15FAAF08BC}" dt="2024-05-06T18:49:58.720" v="24708" actId="1076"/>
          <ac:picMkLst>
            <pc:docMk/>
            <pc:sldMk cId="413678467" sldId="285"/>
            <ac:picMk id="4" creationId="{406E319F-C157-678D-E6BA-4C9076FACC9E}"/>
          </ac:picMkLst>
        </pc:picChg>
        <pc:picChg chg="add mod">
          <ac:chgData name="Cathal Kelly" userId="5f2f433a7aec1763" providerId="LiveId" clId="{FA56E98D-383E-4C73-96A9-CB15FAAF08BC}" dt="2024-05-06T18:50:13.281" v="24711" actId="1076"/>
          <ac:picMkLst>
            <pc:docMk/>
            <pc:sldMk cId="413678467" sldId="285"/>
            <ac:picMk id="6" creationId="{DBA6F2AE-BA6E-D137-F45A-14DAF2A90762}"/>
          </ac:picMkLst>
        </pc:picChg>
        <pc:picChg chg="add mod">
          <ac:chgData name="Cathal Kelly" userId="5f2f433a7aec1763" providerId="LiveId" clId="{FA56E98D-383E-4C73-96A9-CB15FAAF08BC}" dt="2024-05-06T18:50:35.714" v="24715" actId="14100"/>
          <ac:picMkLst>
            <pc:docMk/>
            <pc:sldMk cId="413678467" sldId="285"/>
            <ac:picMk id="7" creationId="{4AAE953E-6FA7-918B-17DC-D8246BDD5737}"/>
          </ac:picMkLst>
        </pc:picChg>
      </pc:sldChg>
      <pc:sldChg chg="new del">
        <pc:chgData name="Cathal Kelly" userId="5f2f433a7aec1763" providerId="LiveId" clId="{FA56E98D-383E-4C73-96A9-CB15FAAF08BC}" dt="2024-04-30T21:21:00.563" v="9784" actId="47"/>
        <pc:sldMkLst>
          <pc:docMk/>
          <pc:sldMk cId="4289485360" sldId="286"/>
        </pc:sldMkLst>
      </pc:sldChg>
      <pc:sldChg chg="addSp modSp add mod">
        <pc:chgData name="Cathal Kelly" userId="5f2f433a7aec1763" providerId="LiveId" clId="{FA56E98D-383E-4C73-96A9-CB15FAAF08BC}" dt="2024-05-06T18:52:45.156" v="24882" actId="1076"/>
        <pc:sldMkLst>
          <pc:docMk/>
          <pc:sldMk cId="266264594" sldId="287"/>
        </pc:sldMkLst>
        <pc:spChg chg="mod">
          <ac:chgData name="Cathal Kelly" userId="5f2f433a7aec1763" providerId="LiveId" clId="{FA56E98D-383E-4C73-96A9-CB15FAAF08BC}" dt="2024-04-30T21:21:29.370" v="9823" actId="20577"/>
          <ac:spMkLst>
            <pc:docMk/>
            <pc:sldMk cId="266264594" sldId="287"/>
            <ac:spMk id="2" creationId="{C11361DB-560B-627E-3EB3-A89AF8D6435F}"/>
          </ac:spMkLst>
        </pc:spChg>
        <pc:spChg chg="mod">
          <ac:chgData name="Cathal Kelly" userId="5f2f433a7aec1763" providerId="LiveId" clId="{FA56E98D-383E-4C73-96A9-CB15FAAF08BC}" dt="2024-05-06T18:51:55.725" v="24872" actId="20577"/>
          <ac:spMkLst>
            <pc:docMk/>
            <pc:sldMk cId="266264594" sldId="287"/>
            <ac:spMk id="3" creationId="{A8BF6180-A2F0-3E5F-01B8-0629252E3132}"/>
          </ac:spMkLst>
        </pc:spChg>
        <pc:picChg chg="add mod">
          <ac:chgData name="Cathal Kelly" userId="5f2f433a7aec1763" providerId="LiveId" clId="{FA56E98D-383E-4C73-96A9-CB15FAAF08BC}" dt="2024-05-06T18:51:11.349" v="24718" actId="1076"/>
          <ac:picMkLst>
            <pc:docMk/>
            <pc:sldMk cId="266264594" sldId="287"/>
            <ac:picMk id="5" creationId="{F5BC732C-A709-F8F9-EB81-ACDA7643CB7E}"/>
          </ac:picMkLst>
        </pc:picChg>
        <pc:picChg chg="add mod">
          <ac:chgData name="Cathal Kelly" userId="5f2f433a7aec1763" providerId="LiveId" clId="{FA56E98D-383E-4C73-96A9-CB15FAAF08BC}" dt="2024-05-06T18:52:20.169" v="24877" actId="1076"/>
          <ac:picMkLst>
            <pc:docMk/>
            <pc:sldMk cId="266264594" sldId="287"/>
            <ac:picMk id="7" creationId="{C436CDBF-D061-475E-4CE0-A305E46FBF52}"/>
          </ac:picMkLst>
        </pc:picChg>
        <pc:picChg chg="add mod">
          <ac:chgData name="Cathal Kelly" userId="5f2f433a7aec1763" providerId="LiveId" clId="{FA56E98D-383E-4C73-96A9-CB15FAAF08BC}" dt="2024-05-06T18:52:45.156" v="24882" actId="1076"/>
          <ac:picMkLst>
            <pc:docMk/>
            <pc:sldMk cId="266264594" sldId="287"/>
            <ac:picMk id="11" creationId="{67E14E8F-1786-7CBB-B353-325428700938}"/>
          </ac:picMkLst>
        </pc:picChg>
      </pc:sldChg>
      <pc:sldChg chg="addSp modSp add mod">
        <pc:chgData name="Cathal Kelly" userId="5f2f433a7aec1763" providerId="LiveId" clId="{FA56E98D-383E-4C73-96A9-CB15FAAF08BC}" dt="2024-05-06T18:43:32.817" v="24674" actId="1076"/>
        <pc:sldMkLst>
          <pc:docMk/>
          <pc:sldMk cId="3862274634" sldId="288"/>
        </pc:sldMkLst>
        <pc:spChg chg="mod">
          <ac:chgData name="Cathal Kelly" userId="5f2f433a7aec1763" providerId="LiveId" clId="{FA56E98D-383E-4C73-96A9-CB15FAAF08BC}" dt="2024-05-03T00:29:06.175" v="18744" actId="1076"/>
          <ac:spMkLst>
            <pc:docMk/>
            <pc:sldMk cId="3862274634" sldId="288"/>
            <ac:spMk id="2" creationId="{C11361DB-560B-627E-3EB3-A89AF8D6435F}"/>
          </ac:spMkLst>
        </pc:spChg>
        <pc:spChg chg="mod">
          <ac:chgData name="Cathal Kelly" userId="5f2f433a7aec1763" providerId="LiveId" clId="{FA56E98D-383E-4C73-96A9-CB15FAAF08BC}" dt="2024-05-03T00:29:08.921" v="18745" actId="1076"/>
          <ac:spMkLst>
            <pc:docMk/>
            <pc:sldMk cId="3862274634" sldId="288"/>
            <ac:spMk id="3" creationId="{A8BF6180-A2F0-3E5F-01B8-0629252E3132}"/>
          </ac:spMkLst>
        </pc:spChg>
        <pc:picChg chg="add mod">
          <ac:chgData name="Cathal Kelly" userId="5f2f433a7aec1763" providerId="LiveId" clId="{FA56E98D-383E-4C73-96A9-CB15FAAF08BC}" dt="2024-05-06T18:43:32.817" v="24674" actId="1076"/>
          <ac:picMkLst>
            <pc:docMk/>
            <pc:sldMk cId="3862274634" sldId="288"/>
            <ac:picMk id="2050" creationId="{DB23952A-E8CB-BBC7-CCA9-5B8E401692E4}"/>
          </ac:picMkLst>
        </pc:picChg>
      </pc:sldChg>
      <pc:sldChg chg="addSp modSp add mod ord">
        <pc:chgData name="Cathal Kelly" userId="5f2f433a7aec1763" providerId="LiveId" clId="{FA56E98D-383E-4C73-96A9-CB15FAAF08BC}" dt="2024-05-06T18:39:51.555" v="24662" actId="1076"/>
        <pc:sldMkLst>
          <pc:docMk/>
          <pc:sldMk cId="1635910697" sldId="289"/>
        </pc:sldMkLst>
        <pc:spChg chg="mod">
          <ac:chgData name="Cathal Kelly" userId="5f2f433a7aec1763" providerId="LiveId" clId="{FA56E98D-383E-4C73-96A9-CB15FAAF08BC}" dt="2024-04-30T21:22:35.584" v="9897" actId="20577"/>
          <ac:spMkLst>
            <pc:docMk/>
            <pc:sldMk cId="1635910697" sldId="289"/>
            <ac:spMk id="2" creationId="{C11361DB-560B-627E-3EB3-A89AF8D6435F}"/>
          </ac:spMkLst>
        </pc:spChg>
        <pc:spChg chg="mod">
          <ac:chgData name="Cathal Kelly" userId="5f2f433a7aec1763" providerId="LiveId" clId="{FA56E98D-383E-4C73-96A9-CB15FAAF08BC}" dt="2024-05-06T18:39:46.302" v="24660" actId="20577"/>
          <ac:spMkLst>
            <pc:docMk/>
            <pc:sldMk cId="1635910697" sldId="289"/>
            <ac:spMk id="3" creationId="{A8BF6180-A2F0-3E5F-01B8-0629252E3132}"/>
          </ac:spMkLst>
        </pc:spChg>
        <pc:picChg chg="add mod">
          <ac:chgData name="Cathal Kelly" userId="5f2f433a7aec1763" providerId="LiveId" clId="{FA56E98D-383E-4C73-96A9-CB15FAAF08BC}" dt="2024-05-06T18:39:51.555" v="24662" actId="1076"/>
          <ac:picMkLst>
            <pc:docMk/>
            <pc:sldMk cId="1635910697" sldId="289"/>
            <ac:picMk id="5" creationId="{D9F9DF90-0B00-F059-CBBE-E549B90613FE}"/>
          </ac:picMkLst>
        </pc:picChg>
      </pc:sldChg>
      <pc:sldChg chg="modSp add del mod">
        <pc:chgData name="Cathal Kelly" userId="5f2f433a7aec1763" providerId="LiveId" clId="{FA56E98D-383E-4C73-96A9-CB15FAAF08BC}" dt="2024-05-03T00:25:23.196" v="17982" actId="47"/>
        <pc:sldMkLst>
          <pc:docMk/>
          <pc:sldMk cId="1067539809" sldId="290"/>
        </pc:sldMkLst>
        <pc:spChg chg="mod">
          <ac:chgData name="Cathal Kelly" userId="5f2f433a7aec1763" providerId="LiveId" clId="{FA56E98D-383E-4C73-96A9-CB15FAAF08BC}" dt="2024-04-30T21:22:17.191" v="9840" actId="20577"/>
          <ac:spMkLst>
            <pc:docMk/>
            <pc:sldMk cId="1067539809" sldId="290"/>
            <ac:spMk id="2" creationId="{C11361DB-560B-627E-3EB3-A89AF8D6435F}"/>
          </ac:spMkLst>
        </pc:spChg>
      </pc:sldChg>
      <pc:sldChg chg="addSp modSp add mod ord">
        <pc:chgData name="Cathal Kelly" userId="5f2f433a7aec1763" providerId="LiveId" clId="{FA56E98D-383E-4C73-96A9-CB15FAAF08BC}" dt="2024-05-03T00:33:53.288" v="19086"/>
        <pc:sldMkLst>
          <pc:docMk/>
          <pc:sldMk cId="4219368301" sldId="291"/>
        </pc:sldMkLst>
        <pc:spChg chg="mod">
          <ac:chgData name="Cathal Kelly" userId="5f2f433a7aec1763" providerId="LiveId" clId="{FA56E98D-383E-4C73-96A9-CB15FAAF08BC}" dt="2024-05-03T00:19:47.666" v="17123" actId="1076"/>
          <ac:spMkLst>
            <pc:docMk/>
            <pc:sldMk cId="4219368301" sldId="291"/>
            <ac:spMk id="2" creationId="{C11361DB-560B-627E-3EB3-A89AF8D6435F}"/>
          </ac:spMkLst>
        </pc:spChg>
        <pc:spChg chg="mod">
          <ac:chgData name="Cathal Kelly" userId="5f2f433a7aec1763" providerId="LiveId" clId="{FA56E98D-383E-4C73-96A9-CB15FAAF08BC}" dt="2024-05-03T00:21:14.206" v="17141" actId="1076"/>
          <ac:spMkLst>
            <pc:docMk/>
            <pc:sldMk cId="4219368301" sldId="291"/>
            <ac:spMk id="3" creationId="{A8BF6180-A2F0-3E5F-01B8-0629252E3132}"/>
          </ac:spMkLst>
        </pc:spChg>
        <pc:picChg chg="add mod modCrop">
          <ac:chgData name="Cathal Kelly" userId="5f2f433a7aec1763" providerId="LiveId" clId="{FA56E98D-383E-4C73-96A9-CB15FAAF08BC}" dt="2024-05-03T00:21:24.890" v="17145" actId="1076"/>
          <ac:picMkLst>
            <pc:docMk/>
            <pc:sldMk cId="4219368301" sldId="291"/>
            <ac:picMk id="4" creationId="{B8156225-419B-8B12-B770-AEC02C990F9F}"/>
          </ac:picMkLst>
        </pc:picChg>
        <pc:picChg chg="add mod">
          <ac:chgData name="Cathal Kelly" userId="5f2f433a7aec1763" providerId="LiveId" clId="{FA56E98D-383E-4C73-96A9-CB15FAAF08BC}" dt="2024-05-03T00:21:27.149" v="17146" actId="1076"/>
          <ac:picMkLst>
            <pc:docMk/>
            <pc:sldMk cId="4219368301" sldId="291"/>
            <ac:picMk id="5" creationId="{F59EB678-2109-81F0-D336-D5FDEC77BB89}"/>
          </ac:picMkLst>
        </pc:picChg>
        <pc:picChg chg="add mod">
          <ac:chgData name="Cathal Kelly" userId="5f2f433a7aec1763" providerId="LiveId" clId="{FA56E98D-383E-4C73-96A9-CB15FAAF08BC}" dt="2024-05-03T00:21:22.066" v="17144" actId="1076"/>
          <ac:picMkLst>
            <pc:docMk/>
            <pc:sldMk cId="4219368301" sldId="291"/>
            <ac:picMk id="6" creationId="{7C7A0E21-DC1B-C7AD-6F7F-9D1AC9C3EB0B}"/>
          </ac:picMkLst>
        </pc:picChg>
      </pc:sldChg>
      <pc:sldChg chg="modSp add mod ord">
        <pc:chgData name="Cathal Kelly" userId="5f2f433a7aec1763" providerId="LiveId" clId="{FA56E98D-383E-4C73-96A9-CB15FAAF08BC}" dt="2024-05-03T00:33:18.058" v="19076"/>
        <pc:sldMkLst>
          <pc:docMk/>
          <pc:sldMk cId="1955403777" sldId="292"/>
        </pc:sldMkLst>
        <pc:spChg chg="mod">
          <ac:chgData name="Cathal Kelly" userId="5f2f433a7aec1763" providerId="LiveId" clId="{FA56E98D-383E-4C73-96A9-CB15FAAF08BC}" dt="2024-05-03T00:05:24.199" v="15951" actId="20577"/>
          <ac:spMkLst>
            <pc:docMk/>
            <pc:sldMk cId="1955403777" sldId="292"/>
            <ac:spMk id="3" creationId="{A8BF6180-A2F0-3E5F-01B8-0629252E3132}"/>
          </ac:spMkLst>
        </pc:spChg>
      </pc:sldChg>
      <pc:sldChg chg="add del">
        <pc:chgData name="Cathal Kelly" userId="5f2f433a7aec1763" providerId="LiveId" clId="{FA56E98D-383E-4C73-96A9-CB15FAAF08BC}" dt="2024-05-03T00:15:58.385" v="16711" actId="47"/>
        <pc:sldMkLst>
          <pc:docMk/>
          <pc:sldMk cId="949176332" sldId="293"/>
        </pc:sldMkLst>
      </pc:sldChg>
      <pc:sldChg chg="modSp add mod">
        <pc:chgData name="Cathal Kelly" userId="5f2f433a7aec1763" providerId="LiveId" clId="{FA56E98D-383E-4C73-96A9-CB15FAAF08BC}" dt="2024-05-06T21:24:49.310" v="25142" actId="20577"/>
        <pc:sldMkLst>
          <pc:docMk/>
          <pc:sldMk cId="440016305" sldId="294"/>
        </pc:sldMkLst>
        <pc:spChg chg="mod">
          <ac:chgData name="Cathal Kelly" userId="5f2f433a7aec1763" providerId="LiveId" clId="{FA56E98D-383E-4C73-96A9-CB15FAAF08BC}" dt="2024-04-30T21:22:57.304" v="9939" actId="20577"/>
          <ac:spMkLst>
            <pc:docMk/>
            <pc:sldMk cId="440016305" sldId="294"/>
            <ac:spMk id="2" creationId="{C11361DB-560B-627E-3EB3-A89AF8D6435F}"/>
          </ac:spMkLst>
        </pc:spChg>
        <pc:spChg chg="mod">
          <ac:chgData name="Cathal Kelly" userId="5f2f433a7aec1763" providerId="LiveId" clId="{FA56E98D-383E-4C73-96A9-CB15FAAF08BC}" dt="2024-05-06T21:24:49.310" v="25142" actId="20577"/>
          <ac:spMkLst>
            <pc:docMk/>
            <pc:sldMk cId="440016305" sldId="294"/>
            <ac:spMk id="3" creationId="{A8BF6180-A2F0-3E5F-01B8-0629252E3132}"/>
          </ac:spMkLst>
        </pc:spChg>
      </pc:sldChg>
      <pc:sldChg chg="addSp modSp add mod ord">
        <pc:chgData name="Cathal Kelly" userId="5f2f433a7aec1763" providerId="LiveId" clId="{FA56E98D-383E-4C73-96A9-CB15FAAF08BC}" dt="2024-05-06T18:34:51.113" v="24628" actId="14100"/>
        <pc:sldMkLst>
          <pc:docMk/>
          <pc:sldMk cId="3263480036" sldId="295"/>
        </pc:sldMkLst>
        <pc:spChg chg="mod">
          <ac:chgData name="Cathal Kelly" userId="5f2f433a7aec1763" providerId="LiveId" clId="{FA56E98D-383E-4C73-96A9-CB15FAAF08BC}" dt="2024-04-30T21:23:15.689" v="9954" actId="20577"/>
          <ac:spMkLst>
            <pc:docMk/>
            <pc:sldMk cId="3263480036" sldId="295"/>
            <ac:spMk id="2" creationId="{C11361DB-560B-627E-3EB3-A89AF8D6435F}"/>
          </ac:spMkLst>
        </pc:spChg>
        <pc:spChg chg="mod">
          <ac:chgData name="Cathal Kelly" userId="5f2f433a7aec1763" providerId="LiveId" clId="{FA56E98D-383E-4C73-96A9-CB15FAAF08BC}" dt="2024-05-06T15:18:15.422" v="21548" actId="20577"/>
          <ac:spMkLst>
            <pc:docMk/>
            <pc:sldMk cId="3263480036" sldId="295"/>
            <ac:spMk id="3" creationId="{A8BF6180-A2F0-3E5F-01B8-0629252E3132}"/>
          </ac:spMkLst>
        </pc:spChg>
        <pc:picChg chg="add mod">
          <ac:chgData name="Cathal Kelly" userId="5f2f433a7aec1763" providerId="LiveId" clId="{FA56E98D-383E-4C73-96A9-CB15FAAF08BC}" dt="2024-05-06T18:32:54.100" v="24608" actId="1076"/>
          <ac:picMkLst>
            <pc:docMk/>
            <pc:sldMk cId="3263480036" sldId="295"/>
            <ac:picMk id="4" creationId="{3B14D7CD-8142-A2E1-52BA-317DC6634A0D}"/>
          </ac:picMkLst>
        </pc:picChg>
        <pc:picChg chg="add mod">
          <ac:chgData name="Cathal Kelly" userId="5f2f433a7aec1763" providerId="LiveId" clId="{FA56E98D-383E-4C73-96A9-CB15FAAF08BC}" dt="2024-05-06T18:33:19.476" v="24612" actId="14100"/>
          <ac:picMkLst>
            <pc:docMk/>
            <pc:sldMk cId="3263480036" sldId="295"/>
            <ac:picMk id="5" creationId="{D8AA3E49-EED3-6118-4705-E664D9D4D894}"/>
          </ac:picMkLst>
        </pc:picChg>
        <pc:picChg chg="add mod modCrop">
          <ac:chgData name="Cathal Kelly" userId="5f2f433a7aec1763" providerId="LiveId" clId="{FA56E98D-383E-4C73-96A9-CB15FAAF08BC}" dt="2024-05-06T18:34:48.354" v="24627" actId="14100"/>
          <ac:picMkLst>
            <pc:docMk/>
            <pc:sldMk cId="3263480036" sldId="295"/>
            <ac:picMk id="6" creationId="{19B93A3D-29F2-8240-1110-A65EE2E5D2BD}"/>
          </ac:picMkLst>
        </pc:picChg>
        <pc:picChg chg="add mod">
          <ac:chgData name="Cathal Kelly" userId="5f2f433a7aec1763" providerId="LiveId" clId="{FA56E98D-383E-4C73-96A9-CB15FAAF08BC}" dt="2024-05-06T18:34:51.113" v="24628" actId="14100"/>
          <ac:picMkLst>
            <pc:docMk/>
            <pc:sldMk cId="3263480036" sldId="295"/>
            <ac:picMk id="7" creationId="{34ADB1B1-7518-E5DD-3C4C-7F07A2DA4BF8}"/>
          </ac:picMkLst>
        </pc:picChg>
      </pc:sldChg>
      <pc:sldChg chg="addSp modSp add mod ord">
        <pc:chgData name="Cathal Kelly" userId="5f2f433a7aec1763" providerId="LiveId" clId="{FA56E98D-383E-4C73-96A9-CB15FAAF08BC}" dt="2024-05-03T00:33:45.755" v="19084"/>
        <pc:sldMkLst>
          <pc:docMk/>
          <pc:sldMk cId="3968279143" sldId="296"/>
        </pc:sldMkLst>
        <pc:spChg chg="mod">
          <ac:chgData name="Cathal Kelly" userId="5f2f433a7aec1763" providerId="LiveId" clId="{FA56E98D-383E-4C73-96A9-CB15FAAF08BC}" dt="2024-05-03T00:17:57.018" v="17102" actId="1076"/>
          <ac:spMkLst>
            <pc:docMk/>
            <pc:sldMk cId="3968279143" sldId="296"/>
            <ac:spMk id="2" creationId="{C11361DB-560B-627E-3EB3-A89AF8D6435F}"/>
          </ac:spMkLst>
        </pc:spChg>
        <pc:spChg chg="mod">
          <ac:chgData name="Cathal Kelly" userId="5f2f433a7aec1763" providerId="LiveId" clId="{FA56E98D-383E-4C73-96A9-CB15FAAF08BC}" dt="2024-05-03T00:19:27.188" v="17116" actId="1076"/>
          <ac:spMkLst>
            <pc:docMk/>
            <pc:sldMk cId="3968279143" sldId="296"/>
            <ac:spMk id="3" creationId="{A8BF6180-A2F0-3E5F-01B8-0629252E3132}"/>
          </ac:spMkLst>
        </pc:spChg>
        <pc:picChg chg="add mod modCrop">
          <ac:chgData name="Cathal Kelly" userId="5f2f433a7aec1763" providerId="LiveId" clId="{FA56E98D-383E-4C73-96A9-CB15FAAF08BC}" dt="2024-05-03T00:19:35.473" v="17120" actId="1076"/>
          <ac:picMkLst>
            <pc:docMk/>
            <pc:sldMk cId="3968279143" sldId="296"/>
            <ac:picMk id="4" creationId="{67AF69EF-E38C-BBB6-D21D-E86C165D0687}"/>
          </ac:picMkLst>
        </pc:picChg>
        <pc:picChg chg="add mod">
          <ac:chgData name="Cathal Kelly" userId="5f2f433a7aec1763" providerId="LiveId" clId="{FA56E98D-383E-4C73-96A9-CB15FAAF08BC}" dt="2024-05-03T00:19:40.524" v="17122" actId="14100"/>
          <ac:picMkLst>
            <pc:docMk/>
            <pc:sldMk cId="3968279143" sldId="296"/>
            <ac:picMk id="5" creationId="{EADEFED8-5DC3-6ABC-4912-BFF7029FC30C}"/>
          </ac:picMkLst>
        </pc:picChg>
      </pc:sldChg>
      <pc:sldChg chg="add del">
        <pc:chgData name="Cathal Kelly" userId="5f2f433a7aec1763" providerId="LiveId" clId="{FA56E98D-383E-4C73-96A9-CB15FAAF08BC}" dt="2024-05-02T23:42:29.189" v="14243" actId="47"/>
        <pc:sldMkLst>
          <pc:docMk/>
          <pc:sldMk cId="471694756" sldId="297"/>
        </pc:sldMkLst>
      </pc:sldChg>
      <pc:sldChg chg="modSp add del mod">
        <pc:chgData name="Cathal Kelly" userId="5f2f433a7aec1763" providerId="LiveId" clId="{FA56E98D-383E-4C73-96A9-CB15FAAF08BC}" dt="2024-05-03T00:05:33.697" v="15952" actId="47"/>
        <pc:sldMkLst>
          <pc:docMk/>
          <pc:sldMk cId="3421518437" sldId="298"/>
        </pc:sldMkLst>
        <pc:spChg chg="mod">
          <ac:chgData name="Cathal Kelly" userId="5f2f433a7aec1763" providerId="LiveId" clId="{FA56E98D-383E-4C73-96A9-CB15FAAF08BC}" dt="2024-05-01T11:12:26.727" v="10832" actId="20577"/>
          <ac:spMkLst>
            <pc:docMk/>
            <pc:sldMk cId="3421518437" sldId="298"/>
            <ac:spMk id="3" creationId="{A8BF6180-A2F0-3E5F-01B8-0629252E3132}"/>
          </ac:spMkLst>
        </pc:spChg>
      </pc:sldChg>
      <pc:sldChg chg="addSp delSp modSp add mod ord">
        <pc:chgData name="Cathal Kelly" userId="5f2f433a7aec1763" providerId="LiveId" clId="{FA56E98D-383E-4C73-96A9-CB15FAAF08BC}" dt="2024-05-03T00:33:59.407" v="19088"/>
        <pc:sldMkLst>
          <pc:docMk/>
          <pc:sldMk cId="3780432756" sldId="299"/>
        </pc:sldMkLst>
        <pc:spChg chg="mod">
          <ac:chgData name="Cathal Kelly" userId="5f2f433a7aec1763" providerId="LiveId" clId="{FA56E98D-383E-4C73-96A9-CB15FAAF08BC}" dt="2024-05-01T13:00:40.134" v="11442" actId="26606"/>
          <ac:spMkLst>
            <pc:docMk/>
            <pc:sldMk cId="3780432756" sldId="299"/>
            <ac:spMk id="2" creationId="{C11361DB-560B-627E-3EB3-A89AF8D6435F}"/>
          </ac:spMkLst>
        </pc:spChg>
        <pc:spChg chg="mod">
          <ac:chgData name="Cathal Kelly" userId="5f2f433a7aec1763" providerId="LiveId" clId="{FA56E98D-383E-4C73-96A9-CB15FAAF08BC}" dt="2024-05-01T13:00:40.134" v="11442" actId="26606"/>
          <ac:spMkLst>
            <pc:docMk/>
            <pc:sldMk cId="3780432756" sldId="299"/>
            <ac:spMk id="3" creationId="{A8BF6180-A2F0-3E5F-01B8-0629252E3132}"/>
          </ac:spMkLst>
        </pc:spChg>
        <pc:spChg chg="del">
          <ac:chgData name="Cathal Kelly" userId="5f2f433a7aec1763" providerId="LiveId" clId="{FA56E98D-383E-4C73-96A9-CB15FAAF08BC}" dt="2024-05-01T13:00:40.134" v="11442" actId="26606"/>
          <ac:spMkLst>
            <pc:docMk/>
            <pc:sldMk cId="3780432756" sldId="299"/>
            <ac:spMk id="8" creationId="{84136905-015B-4510-B514-027CBA846BD6}"/>
          </ac:spMkLst>
        </pc:spChg>
        <pc:spChg chg="del">
          <ac:chgData name="Cathal Kelly" userId="5f2f433a7aec1763" providerId="LiveId" clId="{FA56E98D-383E-4C73-96A9-CB15FAAF08BC}" dt="2024-05-01T13:00:40.134" v="11442" actId="26606"/>
          <ac:spMkLst>
            <pc:docMk/>
            <pc:sldMk cId="3780432756" sldId="299"/>
            <ac:spMk id="10" creationId="{36CD0F97-2E5B-4E84-8544-EB24DED10446}"/>
          </ac:spMkLst>
        </pc:spChg>
        <pc:spChg chg="del">
          <ac:chgData name="Cathal Kelly" userId="5f2f433a7aec1763" providerId="LiveId" clId="{FA56E98D-383E-4C73-96A9-CB15FAAF08BC}" dt="2024-05-01T13:00:40.134" v="11442" actId="26606"/>
          <ac:spMkLst>
            <pc:docMk/>
            <pc:sldMk cId="3780432756" sldId="299"/>
            <ac:spMk id="12" creationId="{3B272257-593A-402F-88FA-F1DECD9E3FC4}"/>
          </ac:spMkLst>
        </pc:spChg>
        <pc:spChg chg="add">
          <ac:chgData name="Cathal Kelly" userId="5f2f433a7aec1763" providerId="LiveId" clId="{FA56E98D-383E-4C73-96A9-CB15FAAF08BC}" dt="2024-05-01T13:00:40.134" v="11442" actId="26606"/>
          <ac:spMkLst>
            <pc:docMk/>
            <pc:sldMk cId="3780432756" sldId="299"/>
            <ac:spMk id="17" creationId="{84136905-015B-4510-B514-027CBA846BD6}"/>
          </ac:spMkLst>
        </pc:spChg>
        <pc:spChg chg="add">
          <ac:chgData name="Cathal Kelly" userId="5f2f433a7aec1763" providerId="LiveId" clId="{FA56E98D-383E-4C73-96A9-CB15FAAF08BC}" dt="2024-05-01T13:00:40.134" v="11442" actId="26606"/>
          <ac:spMkLst>
            <pc:docMk/>
            <pc:sldMk cId="3780432756" sldId="299"/>
            <ac:spMk id="19" creationId="{36CD0F97-2E5B-4E84-8544-EB24DED10446}"/>
          </ac:spMkLst>
        </pc:spChg>
        <pc:spChg chg="add">
          <ac:chgData name="Cathal Kelly" userId="5f2f433a7aec1763" providerId="LiveId" clId="{FA56E98D-383E-4C73-96A9-CB15FAAF08BC}" dt="2024-05-01T13:00:40.134" v="11442" actId="26606"/>
          <ac:spMkLst>
            <pc:docMk/>
            <pc:sldMk cId="3780432756" sldId="299"/>
            <ac:spMk id="21" creationId="{DB667490-DB81-488B-B0E9-A2D13C48B92B}"/>
          </ac:spMkLst>
        </pc:spChg>
        <pc:picChg chg="add mod">
          <ac:chgData name="Cathal Kelly" userId="5f2f433a7aec1763" providerId="LiveId" clId="{FA56E98D-383E-4C73-96A9-CB15FAAF08BC}" dt="2024-05-01T13:00:40.134" v="11442" actId="26606"/>
          <ac:picMkLst>
            <pc:docMk/>
            <pc:sldMk cId="3780432756" sldId="299"/>
            <ac:picMk id="5" creationId="{B9D3F00A-7A19-C085-34C6-A6CA5D3F6B1A}"/>
          </ac:picMkLst>
        </pc:picChg>
        <pc:picChg chg="add mod">
          <ac:chgData name="Cathal Kelly" userId="5f2f433a7aec1763" providerId="LiveId" clId="{FA56E98D-383E-4C73-96A9-CB15FAAF08BC}" dt="2024-05-01T13:00:40.134" v="11442" actId="26606"/>
          <ac:picMkLst>
            <pc:docMk/>
            <pc:sldMk cId="3780432756" sldId="299"/>
            <ac:picMk id="7" creationId="{3EE1A798-82B3-BEB7-128D-0BCEC6DDD95F}"/>
          </ac:picMkLst>
        </pc:picChg>
        <pc:picChg chg="add mod">
          <ac:chgData name="Cathal Kelly" userId="5f2f433a7aec1763" providerId="LiveId" clId="{FA56E98D-383E-4C73-96A9-CB15FAAF08BC}" dt="2024-05-01T13:00:50.196" v="11444" actId="1076"/>
          <ac:picMkLst>
            <pc:docMk/>
            <pc:sldMk cId="3780432756" sldId="299"/>
            <ac:picMk id="11" creationId="{9DD070ED-AD40-45AE-9C07-523BC9D12123}"/>
          </ac:picMkLst>
        </pc:picChg>
      </pc:sldChg>
      <pc:sldChg chg="modSp add mod">
        <pc:chgData name="Cathal Kelly" userId="5f2f433a7aec1763" providerId="LiveId" clId="{FA56E98D-383E-4C73-96A9-CB15FAAF08BC}" dt="2024-05-02T23:30:26.278" v="13104" actId="20577"/>
        <pc:sldMkLst>
          <pc:docMk/>
          <pc:sldMk cId="3177113502" sldId="300"/>
        </pc:sldMkLst>
        <pc:spChg chg="mod">
          <ac:chgData name="Cathal Kelly" userId="5f2f433a7aec1763" providerId="LiveId" clId="{FA56E98D-383E-4C73-96A9-CB15FAAF08BC}" dt="2024-05-02T23:28:46.654" v="12652" actId="20577"/>
          <ac:spMkLst>
            <pc:docMk/>
            <pc:sldMk cId="3177113502" sldId="300"/>
            <ac:spMk id="2" creationId="{C11361DB-560B-627E-3EB3-A89AF8D6435F}"/>
          </ac:spMkLst>
        </pc:spChg>
        <pc:spChg chg="mod">
          <ac:chgData name="Cathal Kelly" userId="5f2f433a7aec1763" providerId="LiveId" clId="{FA56E98D-383E-4C73-96A9-CB15FAAF08BC}" dt="2024-05-02T23:30:26.278" v="13104" actId="20577"/>
          <ac:spMkLst>
            <pc:docMk/>
            <pc:sldMk cId="3177113502" sldId="300"/>
            <ac:spMk id="3" creationId="{A8BF6180-A2F0-3E5F-01B8-0629252E3132}"/>
          </ac:spMkLst>
        </pc:spChg>
      </pc:sldChg>
      <pc:sldChg chg="addSp delSp modSp add mod ord">
        <pc:chgData name="Cathal Kelly" userId="5f2f433a7aec1763" providerId="LiveId" clId="{FA56E98D-383E-4C73-96A9-CB15FAAF08BC}" dt="2024-05-02T23:35:28.518" v="13507" actId="26606"/>
        <pc:sldMkLst>
          <pc:docMk/>
          <pc:sldMk cId="3319980801" sldId="301"/>
        </pc:sldMkLst>
        <pc:spChg chg="mod">
          <ac:chgData name="Cathal Kelly" userId="5f2f433a7aec1763" providerId="LiveId" clId="{FA56E98D-383E-4C73-96A9-CB15FAAF08BC}" dt="2024-05-02T23:35:28.518" v="13507" actId="26606"/>
          <ac:spMkLst>
            <pc:docMk/>
            <pc:sldMk cId="3319980801" sldId="301"/>
            <ac:spMk id="2" creationId="{C11361DB-560B-627E-3EB3-A89AF8D6435F}"/>
          </ac:spMkLst>
        </pc:spChg>
        <pc:spChg chg="mod ord">
          <ac:chgData name="Cathal Kelly" userId="5f2f433a7aec1763" providerId="LiveId" clId="{FA56E98D-383E-4C73-96A9-CB15FAAF08BC}" dt="2024-05-02T23:35:28.518" v="13507" actId="26606"/>
          <ac:spMkLst>
            <pc:docMk/>
            <pc:sldMk cId="3319980801" sldId="301"/>
            <ac:spMk id="3" creationId="{A8BF6180-A2F0-3E5F-01B8-0629252E3132}"/>
          </ac:spMkLst>
        </pc:spChg>
        <pc:spChg chg="add del">
          <ac:chgData name="Cathal Kelly" userId="5f2f433a7aec1763" providerId="LiveId" clId="{FA56E98D-383E-4C73-96A9-CB15FAAF08BC}" dt="2024-05-02T23:35:28.518" v="13507" actId="26606"/>
          <ac:spMkLst>
            <pc:docMk/>
            <pc:sldMk cId="3319980801" sldId="301"/>
            <ac:spMk id="8" creationId="{84136905-015B-4510-B514-027CBA846BD6}"/>
          </ac:spMkLst>
        </pc:spChg>
        <pc:spChg chg="add del">
          <ac:chgData name="Cathal Kelly" userId="5f2f433a7aec1763" providerId="LiveId" clId="{FA56E98D-383E-4C73-96A9-CB15FAAF08BC}" dt="2024-05-02T23:35:28.518" v="13507" actId="26606"/>
          <ac:spMkLst>
            <pc:docMk/>
            <pc:sldMk cId="3319980801" sldId="301"/>
            <ac:spMk id="10" creationId="{36CD0F97-2E5B-4E84-8544-EB24DED10446}"/>
          </ac:spMkLst>
        </pc:spChg>
        <pc:spChg chg="add del">
          <ac:chgData name="Cathal Kelly" userId="5f2f433a7aec1763" providerId="LiveId" clId="{FA56E98D-383E-4C73-96A9-CB15FAAF08BC}" dt="2024-05-02T23:35:28.518" v="13507" actId="26606"/>
          <ac:spMkLst>
            <pc:docMk/>
            <pc:sldMk cId="3319980801" sldId="301"/>
            <ac:spMk id="12" creationId="{3B272257-593A-402F-88FA-F1DECD9E3FC4}"/>
          </ac:spMkLst>
        </pc:spChg>
        <pc:spChg chg="add del">
          <ac:chgData name="Cathal Kelly" userId="5f2f433a7aec1763" providerId="LiveId" clId="{FA56E98D-383E-4C73-96A9-CB15FAAF08BC}" dt="2024-05-02T23:35:27.579" v="13504" actId="26606"/>
          <ac:spMkLst>
            <pc:docMk/>
            <pc:sldMk cId="3319980801" sldId="301"/>
            <ac:spMk id="17" creationId="{84136905-015B-4510-B514-027CBA846BD6}"/>
          </ac:spMkLst>
        </pc:spChg>
        <pc:spChg chg="add del">
          <ac:chgData name="Cathal Kelly" userId="5f2f433a7aec1763" providerId="LiveId" clId="{FA56E98D-383E-4C73-96A9-CB15FAAF08BC}" dt="2024-05-02T23:35:28.472" v="13506" actId="26606"/>
          <ac:spMkLst>
            <pc:docMk/>
            <pc:sldMk cId="3319980801" sldId="301"/>
            <ac:spMk id="19" creationId="{36CD0F97-2E5B-4E84-8544-EB24DED10446}"/>
          </ac:spMkLst>
        </pc:spChg>
        <pc:spChg chg="add del">
          <ac:chgData name="Cathal Kelly" userId="5f2f433a7aec1763" providerId="LiveId" clId="{FA56E98D-383E-4C73-96A9-CB15FAAF08BC}" dt="2024-05-02T23:35:28.472" v="13506" actId="26606"/>
          <ac:spMkLst>
            <pc:docMk/>
            <pc:sldMk cId="3319980801" sldId="301"/>
            <ac:spMk id="20" creationId="{84136905-015B-4510-B514-027CBA846BD6}"/>
          </ac:spMkLst>
        </pc:spChg>
        <pc:spChg chg="add del">
          <ac:chgData name="Cathal Kelly" userId="5f2f433a7aec1763" providerId="LiveId" clId="{FA56E98D-383E-4C73-96A9-CB15FAAF08BC}" dt="2024-05-02T23:35:28.472" v="13506" actId="26606"/>
          <ac:spMkLst>
            <pc:docMk/>
            <pc:sldMk cId="3319980801" sldId="301"/>
            <ac:spMk id="21" creationId="{EF37EE88-E359-4E69-A072-9959A84E1110}"/>
          </ac:spMkLst>
        </pc:spChg>
        <pc:spChg chg="add">
          <ac:chgData name="Cathal Kelly" userId="5f2f433a7aec1763" providerId="LiveId" clId="{FA56E98D-383E-4C73-96A9-CB15FAAF08BC}" dt="2024-05-02T23:35:28.518" v="13507" actId="26606"/>
          <ac:spMkLst>
            <pc:docMk/>
            <pc:sldMk cId="3319980801" sldId="301"/>
            <ac:spMk id="23" creationId="{84136905-015B-4510-B514-027CBA846BD6}"/>
          </ac:spMkLst>
        </pc:spChg>
        <pc:picChg chg="add mod ord">
          <ac:chgData name="Cathal Kelly" userId="5f2f433a7aec1763" providerId="LiveId" clId="{FA56E98D-383E-4C73-96A9-CB15FAAF08BC}" dt="2024-05-02T23:35:28.518" v="13507" actId="26606"/>
          <ac:picMkLst>
            <pc:docMk/>
            <pc:sldMk cId="3319980801" sldId="301"/>
            <ac:picMk id="4" creationId="{3FCBDEDA-6289-8F65-9EA6-584DA5488CC1}"/>
          </ac:picMkLst>
        </pc:picChg>
        <pc:picChg chg="del">
          <ac:chgData name="Cathal Kelly" userId="5f2f433a7aec1763" providerId="LiveId" clId="{FA56E98D-383E-4C73-96A9-CB15FAAF08BC}" dt="2024-05-02T23:32:21.812" v="13471" actId="478"/>
          <ac:picMkLst>
            <pc:docMk/>
            <pc:sldMk cId="3319980801" sldId="301"/>
            <ac:picMk id="5" creationId="{F94148DB-A890-5BB3-155C-8116D2C12A76}"/>
          </ac:picMkLst>
        </pc:picChg>
        <pc:picChg chg="add mod">
          <ac:chgData name="Cathal Kelly" userId="5f2f433a7aec1763" providerId="LiveId" clId="{FA56E98D-383E-4C73-96A9-CB15FAAF08BC}" dt="2024-05-02T23:35:28.518" v="13507" actId="26606"/>
          <ac:picMkLst>
            <pc:docMk/>
            <pc:sldMk cId="3319980801" sldId="301"/>
            <ac:picMk id="6" creationId="{B72A84D8-78BF-8455-53C9-EA72995DA57E}"/>
          </ac:picMkLst>
        </pc:picChg>
        <pc:picChg chg="del">
          <ac:chgData name="Cathal Kelly" userId="5f2f433a7aec1763" providerId="LiveId" clId="{FA56E98D-383E-4C73-96A9-CB15FAAF08BC}" dt="2024-05-02T23:32:23.557" v="13472" actId="478"/>
          <ac:picMkLst>
            <pc:docMk/>
            <pc:sldMk cId="3319980801" sldId="301"/>
            <ac:picMk id="7" creationId="{51859A5E-FDC4-1414-2FF1-4E8AEABCCD4A}"/>
          </ac:picMkLst>
        </pc:picChg>
        <pc:picChg chg="add mod ord">
          <ac:chgData name="Cathal Kelly" userId="5f2f433a7aec1763" providerId="LiveId" clId="{FA56E98D-383E-4C73-96A9-CB15FAAF08BC}" dt="2024-05-02T23:35:28.518" v="13507" actId="26606"/>
          <ac:picMkLst>
            <pc:docMk/>
            <pc:sldMk cId="3319980801" sldId="301"/>
            <ac:picMk id="9" creationId="{2BCF2B6F-4F66-02D0-AD21-C5FF98BEEAEF}"/>
          </ac:picMkLst>
        </pc:picChg>
        <pc:picChg chg="add mod ord">
          <ac:chgData name="Cathal Kelly" userId="5f2f433a7aec1763" providerId="LiveId" clId="{FA56E98D-383E-4C73-96A9-CB15FAAF08BC}" dt="2024-05-02T23:35:28.518" v="13507" actId="26606"/>
          <ac:picMkLst>
            <pc:docMk/>
            <pc:sldMk cId="3319980801" sldId="301"/>
            <ac:picMk id="11" creationId="{1611F04F-487E-C771-B329-1EAD8A8B3553}"/>
          </ac:picMkLst>
        </pc:picChg>
      </pc:sldChg>
      <pc:sldChg chg="addSp modSp add mod">
        <pc:chgData name="Cathal Kelly" userId="5f2f433a7aec1763" providerId="LiveId" clId="{FA56E98D-383E-4C73-96A9-CB15FAAF08BC}" dt="2024-05-06T18:42:31.286" v="24668" actId="1076"/>
        <pc:sldMkLst>
          <pc:docMk/>
          <pc:sldMk cId="1222588304" sldId="302"/>
        </pc:sldMkLst>
        <pc:spChg chg="mod">
          <ac:chgData name="Cathal Kelly" userId="5f2f433a7aec1763" providerId="LiveId" clId="{FA56E98D-383E-4C73-96A9-CB15FAAF08BC}" dt="2024-05-03T00:25:15.896" v="17981" actId="5793"/>
          <ac:spMkLst>
            <pc:docMk/>
            <pc:sldMk cId="1222588304" sldId="302"/>
            <ac:spMk id="3" creationId="{A8BF6180-A2F0-3E5F-01B8-0629252E3132}"/>
          </ac:spMkLst>
        </pc:spChg>
        <pc:picChg chg="add mod">
          <ac:chgData name="Cathal Kelly" userId="5f2f433a7aec1763" providerId="LiveId" clId="{FA56E98D-383E-4C73-96A9-CB15FAAF08BC}" dt="2024-05-06T18:42:31.286" v="24668" actId="1076"/>
          <ac:picMkLst>
            <pc:docMk/>
            <pc:sldMk cId="1222588304" sldId="302"/>
            <ac:picMk id="1026" creationId="{36C22C0D-AAFB-41F2-BBCA-4CBCED4D3AE2}"/>
          </ac:picMkLst>
        </pc:picChg>
      </pc:sldChg>
      <pc:sldChg chg="addSp delSp modSp add mod">
        <pc:chgData name="Cathal Kelly" userId="5f2f433a7aec1763" providerId="LiveId" clId="{FA56E98D-383E-4C73-96A9-CB15FAAF08BC}" dt="2024-05-06T15:07:39.324" v="20906" actId="1076"/>
        <pc:sldMkLst>
          <pc:docMk/>
          <pc:sldMk cId="395343784" sldId="303"/>
        </pc:sldMkLst>
        <pc:spChg chg="mod">
          <ac:chgData name="Cathal Kelly" userId="5f2f433a7aec1763" providerId="LiveId" clId="{FA56E98D-383E-4C73-96A9-CB15FAAF08BC}" dt="2024-05-03T00:34:23.236" v="19102" actId="20577"/>
          <ac:spMkLst>
            <pc:docMk/>
            <pc:sldMk cId="395343784" sldId="303"/>
            <ac:spMk id="2" creationId="{C11361DB-560B-627E-3EB3-A89AF8D6435F}"/>
          </ac:spMkLst>
        </pc:spChg>
        <pc:spChg chg="mod">
          <ac:chgData name="Cathal Kelly" userId="5f2f433a7aec1763" providerId="LiveId" clId="{FA56E98D-383E-4C73-96A9-CB15FAAF08BC}" dt="2024-05-06T15:04:29.023" v="20895" actId="120"/>
          <ac:spMkLst>
            <pc:docMk/>
            <pc:sldMk cId="395343784" sldId="303"/>
            <ac:spMk id="3" creationId="{A8BF6180-A2F0-3E5F-01B8-0629252E3132}"/>
          </ac:spMkLst>
        </pc:spChg>
        <pc:picChg chg="add mod">
          <ac:chgData name="Cathal Kelly" userId="5f2f433a7aec1763" providerId="LiveId" clId="{FA56E98D-383E-4C73-96A9-CB15FAAF08BC}" dt="2024-05-06T15:04:52.506" v="20899" actId="1076"/>
          <ac:picMkLst>
            <pc:docMk/>
            <pc:sldMk cId="395343784" sldId="303"/>
            <ac:picMk id="4" creationId="{EC79DD0C-F195-F4D7-791F-0732D31DE4D5}"/>
          </ac:picMkLst>
        </pc:picChg>
        <pc:picChg chg="add del mod">
          <ac:chgData name="Cathal Kelly" userId="5f2f433a7aec1763" providerId="LiveId" clId="{FA56E98D-383E-4C73-96A9-CB15FAAF08BC}" dt="2024-05-06T15:07:15.674" v="20903" actId="478"/>
          <ac:picMkLst>
            <pc:docMk/>
            <pc:sldMk cId="395343784" sldId="303"/>
            <ac:picMk id="6" creationId="{348C4858-74B8-EDF4-980E-994D0D92CC1D}"/>
          </ac:picMkLst>
        </pc:picChg>
        <pc:picChg chg="add mod">
          <ac:chgData name="Cathal Kelly" userId="5f2f433a7aec1763" providerId="LiveId" clId="{FA56E98D-383E-4C73-96A9-CB15FAAF08BC}" dt="2024-05-06T15:07:39.324" v="20906" actId="1076"/>
          <ac:picMkLst>
            <pc:docMk/>
            <pc:sldMk cId="395343784" sldId="303"/>
            <ac:picMk id="9" creationId="{50FBB1BF-0436-704B-1A5D-DDFD48A21E02}"/>
          </ac:picMkLst>
        </pc:picChg>
      </pc:sldChg>
      <pc:sldChg chg="addSp modSp add mod">
        <pc:chgData name="Cathal Kelly" userId="5f2f433a7aec1763" providerId="LiveId" clId="{FA56E98D-383E-4C73-96A9-CB15FAAF08BC}" dt="2024-05-06T16:05:27.555" v="23879" actId="1076"/>
        <pc:sldMkLst>
          <pc:docMk/>
          <pc:sldMk cId="1230030811" sldId="304"/>
        </pc:sldMkLst>
        <pc:spChg chg="mod">
          <ac:chgData name="Cathal Kelly" userId="5f2f433a7aec1763" providerId="LiveId" clId="{FA56E98D-383E-4C73-96A9-CB15FAAF08BC}" dt="2024-05-03T00:34:55.172" v="19154" actId="5793"/>
          <ac:spMkLst>
            <pc:docMk/>
            <pc:sldMk cId="1230030811" sldId="304"/>
            <ac:spMk id="2" creationId="{C11361DB-560B-627E-3EB3-A89AF8D6435F}"/>
          </ac:spMkLst>
        </pc:spChg>
        <pc:spChg chg="mod">
          <ac:chgData name="Cathal Kelly" userId="5f2f433a7aec1763" providerId="LiveId" clId="{FA56E98D-383E-4C73-96A9-CB15FAAF08BC}" dt="2024-05-06T15:58:15.092" v="23866" actId="20577"/>
          <ac:spMkLst>
            <pc:docMk/>
            <pc:sldMk cId="1230030811" sldId="304"/>
            <ac:spMk id="3" creationId="{A8BF6180-A2F0-3E5F-01B8-0629252E3132}"/>
          </ac:spMkLst>
        </pc:spChg>
        <pc:picChg chg="add mod">
          <ac:chgData name="Cathal Kelly" userId="5f2f433a7aec1763" providerId="LiveId" clId="{FA56E98D-383E-4C73-96A9-CB15FAAF08BC}" dt="2024-05-06T16:05:20.825" v="23876" actId="1076"/>
          <ac:picMkLst>
            <pc:docMk/>
            <pc:sldMk cId="1230030811" sldId="304"/>
            <ac:picMk id="5" creationId="{5990CD99-2F59-FEB9-F173-224EF69E7377}"/>
          </ac:picMkLst>
        </pc:picChg>
        <pc:picChg chg="add mod">
          <ac:chgData name="Cathal Kelly" userId="5f2f433a7aec1763" providerId="LiveId" clId="{FA56E98D-383E-4C73-96A9-CB15FAAF08BC}" dt="2024-05-06T16:05:27.555" v="23879" actId="1076"/>
          <ac:picMkLst>
            <pc:docMk/>
            <pc:sldMk cId="1230030811" sldId="304"/>
            <ac:picMk id="6" creationId="{9C162ED7-7E2E-2C94-F60A-D94D42F35258}"/>
          </ac:picMkLst>
        </pc:picChg>
      </pc:sldChg>
      <pc:sldChg chg="addSp modSp add mod">
        <pc:chgData name="Cathal Kelly" userId="5f2f433a7aec1763" providerId="LiveId" clId="{FA56E98D-383E-4C73-96A9-CB15FAAF08BC}" dt="2024-05-06T15:53:56.156" v="23515" actId="1076"/>
        <pc:sldMkLst>
          <pc:docMk/>
          <pc:sldMk cId="2022926241" sldId="305"/>
        </pc:sldMkLst>
        <pc:spChg chg="mod">
          <ac:chgData name="Cathal Kelly" userId="5f2f433a7aec1763" providerId="LiveId" clId="{FA56E98D-383E-4C73-96A9-CB15FAAF08BC}" dt="2024-05-03T00:34:42.069" v="19138" actId="20577"/>
          <ac:spMkLst>
            <pc:docMk/>
            <pc:sldMk cId="2022926241" sldId="305"/>
            <ac:spMk id="2" creationId="{C11361DB-560B-627E-3EB3-A89AF8D6435F}"/>
          </ac:spMkLst>
        </pc:spChg>
        <pc:spChg chg="mod">
          <ac:chgData name="Cathal Kelly" userId="5f2f433a7aec1763" providerId="LiveId" clId="{FA56E98D-383E-4C73-96A9-CB15FAAF08BC}" dt="2024-05-06T15:50:01.623" v="23496" actId="20577"/>
          <ac:spMkLst>
            <pc:docMk/>
            <pc:sldMk cId="2022926241" sldId="305"/>
            <ac:spMk id="3" creationId="{A8BF6180-A2F0-3E5F-01B8-0629252E3132}"/>
          </ac:spMkLst>
        </pc:spChg>
        <pc:picChg chg="add mod">
          <ac:chgData name="Cathal Kelly" userId="5f2f433a7aec1763" providerId="LiveId" clId="{FA56E98D-383E-4C73-96A9-CB15FAAF08BC}" dt="2024-05-06T15:50:57.006" v="23503" actId="1076"/>
          <ac:picMkLst>
            <pc:docMk/>
            <pc:sldMk cId="2022926241" sldId="305"/>
            <ac:picMk id="5" creationId="{4CF7DC7B-E4F8-38E6-99AF-31CF182C50D2}"/>
          </ac:picMkLst>
        </pc:picChg>
        <pc:picChg chg="add mod modCrop">
          <ac:chgData name="Cathal Kelly" userId="5f2f433a7aec1763" providerId="LiveId" clId="{FA56E98D-383E-4C73-96A9-CB15FAAF08BC}" dt="2024-05-06T15:52:49.712" v="23509" actId="1076"/>
          <ac:picMkLst>
            <pc:docMk/>
            <pc:sldMk cId="2022926241" sldId="305"/>
            <ac:picMk id="6" creationId="{E9967C3B-8F48-FC94-D3FE-27A9E2FFE9B6}"/>
          </ac:picMkLst>
        </pc:picChg>
        <pc:picChg chg="add mod modCrop">
          <ac:chgData name="Cathal Kelly" userId="5f2f433a7aec1763" providerId="LiveId" clId="{FA56E98D-383E-4C73-96A9-CB15FAAF08BC}" dt="2024-05-06T15:53:56.156" v="23515" actId="1076"/>
          <ac:picMkLst>
            <pc:docMk/>
            <pc:sldMk cId="2022926241" sldId="305"/>
            <ac:picMk id="7" creationId="{3D978FE2-3361-57F8-35F6-3A3B4104F7FC}"/>
          </ac:picMkLst>
        </pc:picChg>
      </pc:sldChg>
      <pc:sldChg chg="modSp add del mod">
        <pc:chgData name="Cathal Kelly" userId="5f2f433a7aec1763" providerId="LiveId" clId="{FA56E98D-383E-4C73-96A9-CB15FAAF08BC}" dt="2024-05-03T00:34:58.028" v="19155" actId="47"/>
        <pc:sldMkLst>
          <pc:docMk/>
          <pc:sldMk cId="4079083963" sldId="306"/>
        </pc:sldMkLst>
        <pc:spChg chg="mod">
          <ac:chgData name="Cathal Kelly" userId="5f2f433a7aec1763" providerId="LiveId" clId="{FA56E98D-383E-4C73-96A9-CB15FAAF08BC}" dt="2024-05-03T00:34:33.486" v="19120" actId="20577"/>
          <ac:spMkLst>
            <pc:docMk/>
            <pc:sldMk cId="4079083963" sldId="306"/>
            <ac:spMk id="2" creationId="{C11361DB-560B-627E-3EB3-A89AF8D6435F}"/>
          </ac:spMkLst>
        </pc:spChg>
      </pc:sldChg>
      <pc:sldChg chg="addSp modSp add mod">
        <pc:chgData name="Cathal Kelly" userId="5f2f433a7aec1763" providerId="LiveId" clId="{FA56E98D-383E-4C73-96A9-CB15FAAF08BC}" dt="2024-05-06T15:44:25.812" v="22674" actId="1076"/>
        <pc:sldMkLst>
          <pc:docMk/>
          <pc:sldMk cId="2151082515" sldId="307"/>
        </pc:sldMkLst>
        <pc:spChg chg="mod">
          <ac:chgData name="Cathal Kelly" userId="5f2f433a7aec1763" providerId="LiveId" clId="{FA56E98D-383E-4C73-96A9-CB15FAAF08BC}" dt="2024-05-03T00:35:13.510" v="19162" actId="1076"/>
          <ac:spMkLst>
            <pc:docMk/>
            <pc:sldMk cId="2151082515" sldId="307"/>
            <ac:spMk id="2" creationId="{C11361DB-560B-627E-3EB3-A89AF8D6435F}"/>
          </ac:spMkLst>
        </pc:spChg>
        <pc:spChg chg="mod">
          <ac:chgData name="Cathal Kelly" userId="5f2f433a7aec1763" providerId="LiveId" clId="{FA56E98D-383E-4C73-96A9-CB15FAAF08BC}" dt="2024-05-06T15:43:18.945" v="22665" actId="20577"/>
          <ac:spMkLst>
            <pc:docMk/>
            <pc:sldMk cId="2151082515" sldId="307"/>
            <ac:spMk id="3" creationId="{A8BF6180-A2F0-3E5F-01B8-0629252E3132}"/>
          </ac:spMkLst>
        </pc:spChg>
        <pc:picChg chg="add mod">
          <ac:chgData name="Cathal Kelly" userId="5f2f433a7aec1763" providerId="LiveId" clId="{FA56E98D-383E-4C73-96A9-CB15FAAF08BC}" dt="2024-05-06T15:44:25.812" v="22674" actId="1076"/>
          <ac:picMkLst>
            <pc:docMk/>
            <pc:sldMk cId="2151082515" sldId="307"/>
            <ac:picMk id="5" creationId="{E8940409-2AB0-264B-DF2B-9D7829C7EA32}"/>
          </ac:picMkLst>
        </pc:picChg>
        <pc:picChg chg="add mod">
          <ac:chgData name="Cathal Kelly" userId="5f2f433a7aec1763" providerId="LiveId" clId="{FA56E98D-383E-4C73-96A9-CB15FAAF08BC}" dt="2024-05-06T15:44:24.336" v="22673" actId="14100"/>
          <ac:picMkLst>
            <pc:docMk/>
            <pc:sldMk cId="2151082515" sldId="307"/>
            <ac:picMk id="7" creationId="{AF786889-0DB5-7846-4354-C27B34ADE900}"/>
          </ac:picMkLst>
        </pc:picChg>
      </pc:sldChg>
      <pc:sldChg chg="addSp modSp add mod ord">
        <pc:chgData name="Cathal Kelly" userId="5f2f433a7aec1763" providerId="LiveId" clId="{FA56E98D-383E-4C73-96A9-CB15FAAF08BC}" dt="2024-05-06T21:33:17.220" v="25921" actId="1076"/>
        <pc:sldMkLst>
          <pc:docMk/>
          <pc:sldMk cId="2076856637" sldId="308"/>
        </pc:sldMkLst>
        <pc:spChg chg="mod">
          <ac:chgData name="Cathal Kelly" userId="5f2f433a7aec1763" providerId="LiveId" clId="{FA56E98D-383E-4C73-96A9-CB15FAAF08BC}" dt="2024-05-06T21:33:17.220" v="25921" actId="1076"/>
          <ac:spMkLst>
            <pc:docMk/>
            <pc:sldMk cId="2076856637" sldId="308"/>
            <ac:spMk id="2" creationId="{C11361DB-560B-627E-3EB3-A89AF8D6435F}"/>
          </ac:spMkLst>
        </pc:spChg>
        <pc:spChg chg="mod">
          <ac:chgData name="Cathal Kelly" userId="5f2f433a7aec1763" providerId="LiveId" clId="{FA56E98D-383E-4C73-96A9-CB15FAAF08BC}" dt="2024-05-06T21:31:25.605" v="25891" actId="20577"/>
          <ac:spMkLst>
            <pc:docMk/>
            <pc:sldMk cId="2076856637" sldId="308"/>
            <ac:spMk id="3" creationId="{A8BF6180-A2F0-3E5F-01B8-0629252E3132}"/>
          </ac:spMkLst>
        </pc:spChg>
        <pc:picChg chg="add mod">
          <ac:chgData name="Cathal Kelly" userId="5f2f433a7aec1763" providerId="LiveId" clId="{FA56E98D-383E-4C73-96A9-CB15FAAF08BC}" dt="2024-05-06T15:26:51.799" v="21554" actId="1076"/>
          <ac:picMkLst>
            <pc:docMk/>
            <pc:sldMk cId="2076856637" sldId="308"/>
            <ac:picMk id="4" creationId="{E45F9E68-0675-A425-B602-4FD3CFC5BAC7}"/>
          </ac:picMkLst>
        </pc:picChg>
      </pc:sldChg>
      <pc:sldChg chg="addSp modSp add mod">
        <pc:chgData name="Cathal Kelly" userId="5f2f433a7aec1763" providerId="LiveId" clId="{FA56E98D-383E-4C73-96A9-CB15FAAF08BC}" dt="2024-05-06T15:40:39.636" v="22263" actId="1076"/>
        <pc:sldMkLst>
          <pc:docMk/>
          <pc:sldMk cId="35982249" sldId="309"/>
        </pc:sldMkLst>
        <pc:spChg chg="mod">
          <ac:chgData name="Cathal Kelly" userId="5f2f433a7aec1763" providerId="LiveId" clId="{FA56E98D-383E-4C73-96A9-CB15FAAF08BC}" dt="2024-05-03T00:35:58.842" v="19178" actId="20577"/>
          <ac:spMkLst>
            <pc:docMk/>
            <pc:sldMk cId="35982249" sldId="309"/>
            <ac:spMk id="2" creationId="{C11361DB-560B-627E-3EB3-A89AF8D6435F}"/>
          </ac:spMkLst>
        </pc:spChg>
        <pc:spChg chg="mod">
          <ac:chgData name="Cathal Kelly" userId="5f2f433a7aec1763" providerId="LiveId" clId="{FA56E98D-383E-4C73-96A9-CB15FAAF08BC}" dt="2024-05-06T15:35:14.951" v="22242" actId="20577"/>
          <ac:spMkLst>
            <pc:docMk/>
            <pc:sldMk cId="35982249" sldId="309"/>
            <ac:spMk id="3" creationId="{A8BF6180-A2F0-3E5F-01B8-0629252E3132}"/>
          </ac:spMkLst>
        </pc:spChg>
        <pc:picChg chg="add mod">
          <ac:chgData name="Cathal Kelly" userId="5f2f433a7aec1763" providerId="LiveId" clId="{FA56E98D-383E-4C73-96A9-CB15FAAF08BC}" dt="2024-05-06T15:38:59.685" v="22245" actId="1076"/>
          <ac:picMkLst>
            <pc:docMk/>
            <pc:sldMk cId="35982249" sldId="309"/>
            <ac:picMk id="4" creationId="{C5FFBADC-8A2F-D125-81AA-888203686688}"/>
          </ac:picMkLst>
        </pc:picChg>
        <pc:picChg chg="add mod">
          <ac:chgData name="Cathal Kelly" userId="5f2f433a7aec1763" providerId="LiveId" clId="{FA56E98D-383E-4C73-96A9-CB15FAAF08BC}" dt="2024-05-06T15:39:16.184" v="22248" actId="1076"/>
          <ac:picMkLst>
            <pc:docMk/>
            <pc:sldMk cId="35982249" sldId="309"/>
            <ac:picMk id="5" creationId="{35D676E8-3786-10A0-E2D3-53CF05CB4AEF}"/>
          </ac:picMkLst>
        </pc:picChg>
        <pc:picChg chg="add mod">
          <ac:chgData name="Cathal Kelly" userId="5f2f433a7aec1763" providerId="LiveId" clId="{FA56E98D-383E-4C73-96A9-CB15FAAF08BC}" dt="2024-05-06T15:39:34.995" v="22252" actId="1076"/>
          <ac:picMkLst>
            <pc:docMk/>
            <pc:sldMk cId="35982249" sldId="309"/>
            <ac:picMk id="6" creationId="{D2557E96-3C8D-A8EB-B326-3CFD667555A2}"/>
          </ac:picMkLst>
        </pc:picChg>
        <pc:picChg chg="add mod">
          <ac:chgData name="Cathal Kelly" userId="5f2f433a7aec1763" providerId="LiveId" clId="{FA56E98D-383E-4C73-96A9-CB15FAAF08BC}" dt="2024-05-06T15:40:17.238" v="22259" actId="1076"/>
          <ac:picMkLst>
            <pc:docMk/>
            <pc:sldMk cId="35982249" sldId="309"/>
            <ac:picMk id="7" creationId="{B2A920C6-FBD6-6241-7667-52849D06A1C9}"/>
          </ac:picMkLst>
        </pc:picChg>
        <pc:picChg chg="add mod">
          <ac:chgData name="Cathal Kelly" userId="5f2f433a7aec1763" providerId="LiveId" clId="{FA56E98D-383E-4C73-96A9-CB15FAAF08BC}" dt="2024-05-06T15:40:15.053" v="22258" actId="1076"/>
          <ac:picMkLst>
            <pc:docMk/>
            <pc:sldMk cId="35982249" sldId="309"/>
            <ac:picMk id="9" creationId="{A09DE13B-2A0B-E24F-05C7-56C951D2FC84}"/>
          </ac:picMkLst>
        </pc:picChg>
        <pc:picChg chg="add mod">
          <ac:chgData name="Cathal Kelly" userId="5f2f433a7aec1763" providerId="LiveId" clId="{FA56E98D-383E-4C73-96A9-CB15FAAF08BC}" dt="2024-05-06T15:40:39.636" v="22263" actId="1076"/>
          <ac:picMkLst>
            <pc:docMk/>
            <pc:sldMk cId="35982249" sldId="309"/>
            <ac:picMk id="11" creationId="{94C476D8-FCBC-A6E9-1CA5-B720427675D8}"/>
          </ac:picMkLst>
        </pc:picChg>
      </pc:sldChg>
      <pc:sldChg chg="new del">
        <pc:chgData name="Cathal Kelly" userId="5f2f433a7aec1763" providerId="LiveId" clId="{FA56E98D-383E-4C73-96A9-CB15FAAF08BC}" dt="2024-05-03T00:35:51.046" v="19168" actId="47"/>
        <pc:sldMkLst>
          <pc:docMk/>
          <pc:sldMk cId="2837223481" sldId="309"/>
        </pc:sldMkLst>
      </pc:sldChg>
      <pc:sldChg chg="new del">
        <pc:chgData name="Cathal Kelly" userId="5f2f433a7aec1763" providerId="LiveId" clId="{FA56E98D-383E-4C73-96A9-CB15FAAF08BC}" dt="2024-05-03T00:36:04.415" v="19180" actId="47"/>
        <pc:sldMkLst>
          <pc:docMk/>
          <pc:sldMk cId="973304713" sldId="310"/>
        </pc:sldMkLst>
      </pc:sldChg>
      <pc:sldChg chg="addSp modSp add mod">
        <pc:chgData name="Cathal Kelly" userId="5f2f433a7aec1763" providerId="LiveId" clId="{FA56E98D-383E-4C73-96A9-CB15FAAF08BC}" dt="2024-05-06T15:09:49.515" v="20920" actId="1076"/>
        <pc:sldMkLst>
          <pc:docMk/>
          <pc:sldMk cId="1989587325" sldId="310"/>
        </pc:sldMkLst>
        <pc:spChg chg="mod">
          <ac:chgData name="Cathal Kelly" userId="5f2f433a7aec1763" providerId="LiveId" clId="{FA56E98D-383E-4C73-96A9-CB15FAAF08BC}" dt="2024-05-03T00:36:12.541" v="19191" actId="20577"/>
          <ac:spMkLst>
            <pc:docMk/>
            <pc:sldMk cId="1989587325" sldId="310"/>
            <ac:spMk id="2" creationId="{C11361DB-560B-627E-3EB3-A89AF8D6435F}"/>
          </ac:spMkLst>
        </pc:spChg>
        <pc:spChg chg="mod">
          <ac:chgData name="Cathal Kelly" userId="5f2f433a7aec1763" providerId="LiveId" clId="{FA56E98D-383E-4C73-96A9-CB15FAAF08BC}" dt="2024-05-06T15:08:15.570" v="20907"/>
          <ac:spMkLst>
            <pc:docMk/>
            <pc:sldMk cId="1989587325" sldId="310"/>
            <ac:spMk id="3" creationId="{A8BF6180-A2F0-3E5F-01B8-0629252E3132}"/>
          </ac:spMkLst>
        </pc:spChg>
        <pc:picChg chg="add mod">
          <ac:chgData name="Cathal Kelly" userId="5f2f433a7aec1763" providerId="LiveId" clId="{FA56E98D-383E-4C73-96A9-CB15FAAF08BC}" dt="2024-05-06T15:08:40.709" v="20910" actId="1076"/>
          <ac:picMkLst>
            <pc:docMk/>
            <pc:sldMk cId="1989587325" sldId="310"/>
            <ac:picMk id="5" creationId="{5A5392E8-B3C4-ABB9-80AA-1AD146BE48DD}"/>
          </ac:picMkLst>
        </pc:picChg>
        <pc:picChg chg="add mod">
          <ac:chgData name="Cathal Kelly" userId="5f2f433a7aec1763" providerId="LiveId" clId="{FA56E98D-383E-4C73-96A9-CB15FAAF08BC}" dt="2024-05-06T15:09:47.062" v="20919" actId="1076"/>
          <ac:picMkLst>
            <pc:docMk/>
            <pc:sldMk cId="1989587325" sldId="310"/>
            <ac:picMk id="7" creationId="{72394C83-E69A-0AE3-5A62-BE96C645EE7F}"/>
          </ac:picMkLst>
        </pc:picChg>
        <pc:picChg chg="add mod">
          <ac:chgData name="Cathal Kelly" userId="5f2f433a7aec1763" providerId="LiveId" clId="{FA56E98D-383E-4C73-96A9-CB15FAAF08BC}" dt="2024-05-06T15:09:49.515" v="20920" actId="1076"/>
          <ac:picMkLst>
            <pc:docMk/>
            <pc:sldMk cId="1989587325" sldId="310"/>
            <ac:picMk id="11" creationId="{969372A2-3D41-9B05-7D8E-8CE0718674B4}"/>
          </ac:picMkLst>
        </pc:picChg>
      </pc:sldChg>
      <pc:sldChg chg="addSp modSp add mod">
        <pc:chgData name="Cathal Kelly" userId="5f2f433a7aec1763" providerId="LiveId" clId="{FA56E98D-383E-4C73-96A9-CB15FAAF08BC}" dt="2024-05-06T18:32:03.226" v="24605" actId="14100"/>
        <pc:sldMkLst>
          <pc:docMk/>
          <pc:sldMk cId="2868992323" sldId="311"/>
        </pc:sldMkLst>
        <pc:spChg chg="mod">
          <ac:chgData name="Cathal Kelly" userId="5f2f433a7aec1763" providerId="LiveId" clId="{FA56E98D-383E-4C73-96A9-CB15FAAF08BC}" dt="2024-05-03T00:36:21.680" v="19202" actId="20577"/>
          <ac:spMkLst>
            <pc:docMk/>
            <pc:sldMk cId="2868992323" sldId="311"/>
            <ac:spMk id="2" creationId="{C11361DB-560B-627E-3EB3-A89AF8D6435F}"/>
          </ac:spMkLst>
        </pc:spChg>
        <pc:spChg chg="mod">
          <ac:chgData name="Cathal Kelly" userId="5f2f433a7aec1763" providerId="LiveId" clId="{FA56E98D-383E-4C73-96A9-CB15FAAF08BC}" dt="2024-05-06T18:31:52.256" v="24602" actId="20577"/>
          <ac:spMkLst>
            <pc:docMk/>
            <pc:sldMk cId="2868992323" sldId="311"/>
            <ac:spMk id="3" creationId="{A8BF6180-A2F0-3E5F-01B8-0629252E3132}"/>
          </ac:spMkLst>
        </pc:spChg>
        <pc:picChg chg="add mod">
          <ac:chgData name="Cathal Kelly" userId="5f2f433a7aec1763" providerId="LiveId" clId="{FA56E98D-383E-4C73-96A9-CB15FAAF08BC}" dt="2024-05-06T18:32:03.226" v="24605" actId="14100"/>
          <ac:picMkLst>
            <pc:docMk/>
            <pc:sldMk cId="2868992323" sldId="311"/>
            <ac:picMk id="4" creationId="{0D48D216-21BD-BC52-9774-A5EC26239AE0}"/>
          </ac:picMkLst>
        </pc:picChg>
        <pc:picChg chg="add mod">
          <ac:chgData name="Cathal Kelly" userId="5f2f433a7aec1763" providerId="LiveId" clId="{FA56E98D-383E-4C73-96A9-CB15FAAF08BC}" dt="2024-05-06T18:31:59.225" v="24604" actId="14100"/>
          <ac:picMkLst>
            <pc:docMk/>
            <pc:sldMk cId="2868992323" sldId="311"/>
            <ac:picMk id="5" creationId="{CE924D71-D6D9-C6BD-94CA-54AC5E2E0F70}"/>
          </ac:picMkLst>
        </pc:picChg>
        <pc:picChg chg="add mod">
          <ac:chgData name="Cathal Kelly" userId="5f2f433a7aec1763" providerId="LiveId" clId="{FA56E98D-383E-4C73-96A9-CB15FAAF08BC}" dt="2024-05-06T18:31:55.927" v="24603" actId="14100"/>
          <ac:picMkLst>
            <pc:docMk/>
            <pc:sldMk cId="2868992323" sldId="311"/>
            <ac:picMk id="6" creationId="{E543AE81-057A-A1B9-8C5D-2FA3AACC704A}"/>
          </ac:picMkLst>
        </pc:picChg>
      </pc:sldChg>
      <pc:sldChg chg="addSp modSp add mod">
        <pc:chgData name="Cathal Kelly" userId="5f2f433a7aec1763" providerId="LiveId" clId="{FA56E98D-383E-4C73-96A9-CB15FAAF08BC}" dt="2024-05-06T18:38:03.615" v="24642" actId="1076"/>
        <pc:sldMkLst>
          <pc:docMk/>
          <pc:sldMk cId="2337799720" sldId="312"/>
        </pc:sldMkLst>
        <pc:spChg chg="mod">
          <ac:chgData name="Cathal Kelly" userId="5f2f433a7aec1763" providerId="LiveId" clId="{FA56E98D-383E-4C73-96A9-CB15FAAF08BC}" dt="2024-05-03T00:37:01.573" v="19225" actId="20577"/>
          <ac:spMkLst>
            <pc:docMk/>
            <pc:sldMk cId="2337799720" sldId="312"/>
            <ac:spMk id="2" creationId="{C11361DB-560B-627E-3EB3-A89AF8D6435F}"/>
          </ac:spMkLst>
        </pc:spChg>
        <pc:spChg chg="mod">
          <ac:chgData name="Cathal Kelly" userId="5f2f433a7aec1763" providerId="LiveId" clId="{FA56E98D-383E-4C73-96A9-CB15FAAF08BC}" dt="2024-05-06T18:35:01.453" v="24631" actId="20577"/>
          <ac:spMkLst>
            <pc:docMk/>
            <pc:sldMk cId="2337799720" sldId="312"/>
            <ac:spMk id="3" creationId="{A8BF6180-A2F0-3E5F-01B8-0629252E3132}"/>
          </ac:spMkLst>
        </pc:spChg>
        <pc:picChg chg="add mod">
          <ac:chgData name="Cathal Kelly" userId="5f2f433a7aec1763" providerId="LiveId" clId="{FA56E98D-383E-4C73-96A9-CB15FAAF08BC}" dt="2024-05-06T18:36:54.709" v="24634" actId="1076"/>
          <ac:picMkLst>
            <pc:docMk/>
            <pc:sldMk cId="2337799720" sldId="312"/>
            <ac:picMk id="5" creationId="{C24AFF53-3D62-0977-3654-77068FEC0BC8}"/>
          </ac:picMkLst>
        </pc:picChg>
        <pc:picChg chg="add mod">
          <ac:chgData name="Cathal Kelly" userId="5f2f433a7aec1763" providerId="LiveId" clId="{FA56E98D-383E-4C73-96A9-CB15FAAF08BC}" dt="2024-05-06T18:37:14.855" v="24637" actId="1076"/>
          <ac:picMkLst>
            <pc:docMk/>
            <pc:sldMk cId="2337799720" sldId="312"/>
            <ac:picMk id="7" creationId="{2F09790C-35BE-2E21-FF97-6EAD9B4BCC15}"/>
          </ac:picMkLst>
        </pc:picChg>
        <pc:picChg chg="add mod">
          <ac:chgData name="Cathal Kelly" userId="5f2f433a7aec1763" providerId="LiveId" clId="{FA56E98D-383E-4C73-96A9-CB15FAAF08BC}" dt="2024-05-06T18:38:03.615" v="24642" actId="1076"/>
          <ac:picMkLst>
            <pc:docMk/>
            <pc:sldMk cId="2337799720" sldId="312"/>
            <ac:picMk id="11" creationId="{F02DD6D8-7F96-4B1B-7698-BB4A95A0ACB3}"/>
          </ac:picMkLst>
        </pc:picChg>
      </pc:sldChg>
      <pc:sldChg chg="new del">
        <pc:chgData name="Cathal Kelly" userId="5f2f433a7aec1763" providerId="LiveId" clId="{FA56E98D-383E-4C73-96A9-CB15FAAF08BC}" dt="2024-05-03T00:36:51.880" v="19204" actId="47"/>
        <pc:sldMkLst>
          <pc:docMk/>
          <pc:sldMk cId="2425126548" sldId="312"/>
        </pc:sldMkLst>
      </pc:sldChg>
      <pc:sldChg chg="modSp add mod ord">
        <pc:chgData name="Cathal Kelly" userId="5f2f433a7aec1763" providerId="LiveId" clId="{FA56E98D-383E-4C73-96A9-CB15FAAF08BC}" dt="2024-05-03T08:49:31.230" v="20074" actId="20577"/>
        <pc:sldMkLst>
          <pc:docMk/>
          <pc:sldMk cId="1313361599" sldId="313"/>
        </pc:sldMkLst>
        <pc:spChg chg="mod">
          <ac:chgData name="Cathal Kelly" userId="5f2f433a7aec1763" providerId="LiveId" clId="{FA56E98D-383E-4C73-96A9-CB15FAAF08BC}" dt="2024-05-03T00:38:06.667" v="19322" actId="20577"/>
          <ac:spMkLst>
            <pc:docMk/>
            <pc:sldMk cId="1313361599" sldId="313"/>
            <ac:spMk id="2" creationId="{C11361DB-560B-627E-3EB3-A89AF8D6435F}"/>
          </ac:spMkLst>
        </pc:spChg>
        <pc:spChg chg="mod">
          <ac:chgData name="Cathal Kelly" userId="5f2f433a7aec1763" providerId="LiveId" clId="{FA56E98D-383E-4C73-96A9-CB15FAAF08BC}" dt="2024-05-03T08:49:31.230" v="20074" actId="20577"/>
          <ac:spMkLst>
            <pc:docMk/>
            <pc:sldMk cId="1313361599" sldId="313"/>
            <ac:spMk id="3" creationId="{A8BF6180-A2F0-3E5F-01B8-0629252E3132}"/>
          </ac:spMkLst>
        </pc:spChg>
      </pc:sldChg>
      <pc:sldChg chg="add del">
        <pc:chgData name="Cathal Kelly" userId="5f2f433a7aec1763" providerId="LiveId" clId="{FA56E98D-383E-4C73-96A9-CB15FAAF08BC}" dt="2024-05-06T21:32:09.564" v="25893" actId="47"/>
        <pc:sldMkLst>
          <pc:docMk/>
          <pc:sldMk cId="3147290212" sldId="314"/>
        </pc:sldMkLst>
      </pc:sldChg>
      <pc:sldChg chg="add del">
        <pc:chgData name="Cathal Kelly" userId="5f2f433a7aec1763" providerId="LiveId" clId="{FA56E98D-383E-4C73-96A9-CB15FAAF08BC}" dt="2024-05-06T15:18:30.085" v="21551" actId="47"/>
        <pc:sldMkLst>
          <pc:docMk/>
          <pc:sldMk cId="3997422295" sldId="314"/>
        </pc:sldMkLst>
      </pc:sldChg>
      <pc:sldChg chg="add del">
        <pc:chgData name="Cathal Kelly" userId="5f2f433a7aec1763" providerId="LiveId" clId="{FA56E98D-383E-4C73-96A9-CB15FAAF08BC}" dt="2024-05-06T15:18:27.973" v="21550" actId="47"/>
        <pc:sldMkLst>
          <pc:docMk/>
          <pc:sldMk cId="483015300" sldId="315"/>
        </pc:sldMkLst>
      </pc:sldChg>
      <pc:sldChg chg="add del">
        <pc:chgData name="Cathal Kelly" userId="5f2f433a7aec1763" providerId="LiveId" clId="{FA56E98D-383E-4C73-96A9-CB15FAAF08BC}" dt="2024-05-06T15:18:27.581" v="21549" actId="47"/>
        <pc:sldMkLst>
          <pc:docMk/>
          <pc:sldMk cId="3794941323" sldId="31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476229-4298-42D5-9836-0E37C96ADD57}" type="datetimeFigureOut">
              <a:rPr lang="en-IE" smtClean="0"/>
              <a:t>03/05/2024</a:t>
            </a:fld>
            <a:endParaRPr lang="en-I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467D5D-EAA8-48B6-8118-02DEEE8E863A}" type="slidenum">
              <a:rPr lang="en-IE" smtClean="0"/>
              <a:t>‹#›</a:t>
            </a:fld>
            <a:endParaRPr lang="en-IE"/>
          </a:p>
        </p:txBody>
      </p:sp>
    </p:spTree>
    <p:extLst>
      <p:ext uri="{BB962C8B-B14F-4D97-AF65-F5344CB8AC3E}">
        <p14:creationId xmlns:p14="http://schemas.microsoft.com/office/powerpoint/2010/main" val="765154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dirty="0"/>
          </a:p>
        </p:txBody>
      </p:sp>
      <p:sp>
        <p:nvSpPr>
          <p:cNvPr id="4" name="Slide Number Placeholder 3"/>
          <p:cNvSpPr>
            <a:spLocks noGrp="1"/>
          </p:cNvSpPr>
          <p:nvPr>
            <p:ph type="sldNum" sz="quarter" idx="5"/>
          </p:nvPr>
        </p:nvSpPr>
        <p:spPr/>
        <p:txBody>
          <a:bodyPr/>
          <a:lstStyle/>
          <a:p>
            <a:fld id="{54467D5D-EAA8-48B6-8118-02DEEE8E863A}" type="slidenum">
              <a:rPr lang="en-IE" smtClean="0"/>
              <a:t>1</a:t>
            </a:fld>
            <a:endParaRPr lang="en-IE"/>
          </a:p>
        </p:txBody>
      </p:sp>
    </p:spTree>
    <p:extLst>
      <p:ext uri="{BB962C8B-B14F-4D97-AF65-F5344CB8AC3E}">
        <p14:creationId xmlns:p14="http://schemas.microsoft.com/office/powerpoint/2010/main" val="2412853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dirty="0"/>
          </a:p>
        </p:txBody>
      </p:sp>
      <p:sp>
        <p:nvSpPr>
          <p:cNvPr id="4" name="Slide Number Placeholder 3"/>
          <p:cNvSpPr>
            <a:spLocks noGrp="1"/>
          </p:cNvSpPr>
          <p:nvPr>
            <p:ph type="sldNum" sz="quarter" idx="5"/>
          </p:nvPr>
        </p:nvSpPr>
        <p:spPr/>
        <p:txBody>
          <a:bodyPr/>
          <a:lstStyle/>
          <a:p>
            <a:fld id="{54467D5D-EAA8-48B6-8118-02DEEE8E863A}" type="slidenum">
              <a:rPr lang="en-IE" smtClean="0"/>
              <a:t>14</a:t>
            </a:fld>
            <a:endParaRPr lang="en-IE"/>
          </a:p>
        </p:txBody>
      </p:sp>
    </p:spTree>
    <p:extLst>
      <p:ext uri="{BB962C8B-B14F-4D97-AF65-F5344CB8AC3E}">
        <p14:creationId xmlns:p14="http://schemas.microsoft.com/office/powerpoint/2010/main" val="10276977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dirty="0"/>
          </a:p>
        </p:txBody>
      </p:sp>
      <p:sp>
        <p:nvSpPr>
          <p:cNvPr id="4" name="Slide Number Placeholder 3"/>
          <p:cNvSpPr>
            <a:spLocks noGrp="1"/>
          </p:cNvSpPr>
          <p:nvPr>
            <p:ph type="sldNum" sz="quarter" idx="5"/>
          </p:nvPr>
        </p:nvSpPr>
        <p:spPr/>
        <p:txBody>
          <a:bodyPr/>
          <a:lstStyle/>
          <a:p>
            <a:fld id="{54467D5D-EAA8-48B6-8118-02DEEE8E863A}" type="slidenum">
              <a:rPr lang="en-IE" smtClean="0"/>
              <a:t>37</a:t>
            </a:fld>
            <a:endParaRPr lang="en-IE"/>
          </a:p>
        </p:txBody>
      </p:sp>
    </p:spTree>
    <p:extLst>
      <p:ext uri="{BB962C8B-B14F-4D97-AF65-F5344CB8AC3E}">
        <p14:creationId xmlns:p14="http://schemas.microsoft.com/office/powerpoint/2010/main" val="32423479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dirty="0"/>
          </a:p>
        </p:txBody>
      </p:sp>
      <p:sp>
        <p:nvSpPr>
          <p:cNvPr id="4" name="Slide Number Placeholder 3"/>
          <p:cNvSpPr>
            <a:spLocks noGrp="1"/>
          </p:cNvSpPr>
          <p:nvPr>
            <p:ph type="sldNum" sz="quarter" idx="5"/>
          </p:nvPr>
        </p:nvSpPr>
        <p:spPr/>
        <p:txBody>
          <a:bodyPr/>
          <a:lstStyle/>
          <a:p>
            <a:fld id="{54467D5D-EAA8-48B6-8118-02DEEE8E863A}" type="slidenum">
              <a:rPr lang="en-IE" smtClean="0"/>
              <a:t>40</a:t>
            </a:fld>
            <a:endParaRPr lang="en-IE"/>
          </a:p>
        </p:txBody>
      </p:sp>
    </p:spTree>
    <p:extLst>
      <p:ext uri="{BB962C8B-B14F-4D97-AF65-F5344CB8AC3E}">
        <p14:creationId xmlns:p14="http://schemas.microsoft.com/office/powerpoint/2010/main" val="4190201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5/3/2024</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1254451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5/3/2024</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828410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5/3/2024</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759951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5/3/2024</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3618961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5/3/2024</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815831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5/3/2024</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605995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5/3/2024</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0094764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5/3/2024</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153387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5/3/2024</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327607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5/3/2024</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4315144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5/3/2024</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313573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5/3/2024</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46084467"/>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2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7.png"/><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2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 Id="rId5" Type="http://schemas.openxmlformats.org/officeDocument/2006/relationships/image" Target="../media/image55.png"/><Relationship Id="rId4" Type="http://schemas.openxmlformats.org/officeDocument/2006/relationships/image" Target="../media/image54.png"/></Relationships>
</file>

<file path=ppt/slides/_rels/slide3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3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62.png"/><Relationship Id="rId7" Type="http://schemas.openxmlformats.org/officeDocument/2006/relationships/image" Target="../media/image66.png"/><Relationship Id="rId2" Type="http://schemas.openxmlformats.org/officeDocument/2006/relationships/image" Target="../media/image61.png"/><Relationship Id="rId1" Type="http://schemas.openxmlformats.org/officeDocument/2006/relationships/slideLayout" Target="../slideLayouts/slideLayout2.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png"/></Relationships>
</file>

<file path=ppt/slides/_rels/slide34.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2.xml"/><Relationship Id="rId4" Type="http://schemas.openxmlformats.org/officeDocument/2006/relationships/image" Target="../media/image69.png"/></Relationships>
</file>

<file path=ppt/slides/_rels/slide35.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2.xml"/><Relationship Id="rId4" Type="http://schemas.openxmlformats.org/officeDocument/2006/relationships/image" Target="../media/image72.png"/></Relationships>
</file>

<file path=ppt/slides/_rels/slide36.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7.png"/><Relationship Id="rId4" Type="http://schemas.openxmlformats.org/officeDocument/2006/relationships/image" Target="../media/image76.png"/></Relationships>
</file>

<file path=ppt/slides/_rels/slide38.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slideLayout" Target="../slideLayouts/slideLayout2.xml"/><Relationship Id="rId5" Type="http://schemas.openxmlformats.org/officeDocument/2006/relationships/image" Target="../media/image83.png"/><Relationship Id="rId4" Type="http://schemas.openxmlformats.org/officeDocument/2006/relationships/image" Target="../media/image82.png"/></Relationships>
</file>

<file path=ppt/slides/_rels/slide40.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86.png"/><Relationship Id="rId4" Type="http://schemas.openxmlformats.org/officeDocument/2006/relationships/image" Target="../media/image85.png"/></Relationships>
</file>

<file path=ppt/slides/_rels/slide41.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257D7-8C43-162A-BA2B-C7228A53456D}"/>
              </a:ext>
            </a:extLst>
          </p:cNvPr>
          <p:cNvSpPr>
            <a:spLocks noGrp="1"/>
          </p:cNvSpPr>
          <p:nvPr>
            <p:ph type="ctrTitle"/>
          </p:nvPr>
        </p:nvSpPr>
        <p:spPr>
          <a:xfrm>
            <a:off x="758952" y="4062731"/>
            <a:ext cx="10668000" cy="1042660"/>
          </a:xfrm>
        </p:spPr>
        <p:txBody>
          <a:bodyPr>
            <a:normAutofit/>
          </a:bodyPr>
          <a:lstStyle/>
          <a:p>
            <a:r>
              <a:rPr lang="en-IE" dirty="0"/>
              <a:t>Active School Flag </a:t>
            </a:r>
          </a:p>
        </p:txBody>
      </p:sp>
      <p:sp>
        <p:nvSpPr>
          <p:cNvPr id="3" name="Subtitle 2">
            <a:extLst>
              <a:ext uri="{FF2B5EF4-FFF2-40B4-BE49-F238E27FC236}">
                <a16:creationId xmlns:a16="http://schemas.microsoft.com/office/drawing/2014/main" id="{124754B5-B8C4-3462-771C-8EB47660FD86}"/>
              </a:ext>
            </a:extLst>
          </p:cNvPr>
          <p:cNvSpPr>
            <a:spLocks noGrp="1"/>
          </p:cNvSpPr>
          <p:nvPr>
            <p:ph type="subTitle" idx="1"/>
          </p:nvPr>
        </p:nvSpPr>
        <p:spPr>
          <a:xfrm>
            <a:off x="1520952" y="5230321"/>
            <a:ext cx="9144000" cy="1042660"/>
          </a:xfrm>
        </p:spPr>
        <p:txBody>
          <a:bodyPr>
            <a:normAutofit/>
          </a:bodyPr>
          <a:lstStyle/>
          <a:p>
            <a:r>
              <a:rPr lang="en-IE" sz="1600" b="1" dirty="0"/>
              <a:t>2023/2024</a:t>
            </a:r>
          </a:p>
          <a:p>
            <a:r>
              <a:rPr lang="en-IE" sz="1600" b="1" dirty="0"/>
              <a:t>“</a:t>
            </a:r>
            <a:r>
              <a:rPr lang="en-IE" sz="1600" b="1" i="1" dirty="0"/>
              <a:t>Get Off Your Seat and Move Your Feet“</a:t>
            </a:r>
          </a:p>
        </p:txBody>
      </p:sp>
      <p:pic>
        <p:nvPicPr>
          <p:cNvPr id="4" name="Picture 3">
            <a:extLst>
              <a:ext uri="{FF2B5EF4-FFF2-40B4-BE49-F238E27FC236}">
                <a16:creationId xmlns:a16="http://schemas.microsoft.com/office/drawing/2014/main" id="{179E7DA2-B281-DE0C-7121-4CE5CD57E3FA}"/>
              </a:ext>
            </a:extLst>
          </p:cNvPr>
          <p:cNvPicPr>
            <a:picLocks noChangeAspect="1"/>
          </p:cNvPicPr>
          <p:nvPr/>
        </p:nvPicPr>
        <p:blipFill>
          <a:blip r:embed="rId3"/>
          <a:stretch>
            <a:fillRect/>
          </a:stretch>
        </p:blipFill>
        <p:spPr>
          <a:xfrm>
            <a:off x="598942" y="324060"/>
            <a:ext cx="10994116" cy="3353205"/>
          </a:xfrm>
          <a:prstGeom prst="rect">
            <a:avLst/>
          </a:prstGeom>
        </p:spPr>
      </p:pic>
    </p:spTree>
    <p:extLst>
      <p:ext uri="{BB962C8B-B14F-4D97-AF65-F5344CB8AC3E}">
        <p14:creationId xmlns:p14="http://schemas.microsoft.com/office/powerpoint/2010/main" val="19106580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EF1737-AEF4-85DE-17BF-E89A9FAFFB81}"/>
              </a:ext>
            </a:extLst>
          </p:cNvPr>
          <p:cNvSpPr>
            <a:spLocks noGrp="1"/>
          </p:cNvSpPr>
          <p:nvPr>
            <p:ph type="title"/>
          </p:nvPr>
        </p:nvSpPr>
        <p:spPr>
          <a:xfrm>
            <a:off x="762000" y="1517651"/>
            <a:ext cx="9899650" cy="861756"/>
          </a:xfrm>
        </p:spPr>
        <p:txBody>
          <a:bodyPr>
            <a:normAutofit/>
          </a:bodyPr>
          <a:lstStyle/>
          <a:p>
            <a:pPr algn="ctr"/>
            <a:r>
              <a:rPr lang="en-IE" dirty="0"/>
              <a:t>Active School Flag </a:t>
            </a:r>
          </a:p>
        </p:txBody>
      </p:sp>
      <p:sp>
        <p:nvSpPr>
          <p:cNvPr id="3" name="Content Placeholder 2">
            <a:extLst>
              <a:ext uri="{FF2B5EF4-FFF2-40B4-BE49-F238E27FC236}">
                <a16:creationId xmlns:a16="http://schemas.microsoft.com/office/drawing/2014/main" id="{E8E0B18A-F129-60CE-FF65-4A2BF106E749}"/>
              </a:ext>
            </a:extLst>
          </p:cNvPr>
          <p:cNvSpPr>
            <a:spLocks noGrp="1"/>
          </p:cNvSpPr>
          <p:nvPr>
            <p:ph idx="1"/>
          </p:nvPr>
        </p:nvSpPr>
        <p:spPr>
          <a:xfrm>
            <a:off x="762000" y="2527762"/>
            <a:ext cx="9899650" cy="3125787"/>
          </a:xfrm>
        </p:spPr>
        <p:txBody>
          <a:bodyPr>
            <a:normAutofit fontScale="92500"/>
          </a:bodyPr>
          <a:lstStyle/>
          <a:p>
            <a:r>
              <a:rPr lang="en-IE" dirty="0"/>
              <a:t>An Active School is a school where physical activity is valued, promoted and valued by all. </a:t>
            </a:r>
          </a:p>
          <a:p>
            <a:r>
              <a:rPr lang="en-IE" dirty="0"/>
              <a:t>The aim is to enable schools to be physically educated and physically active school communities. </a:t>
            </a:r>
          </a:p>
          <a:p>
            <a:r>
              <a:rPr lang="en-IE" dirty="0"/>
              <a:t>The vision is to ensure more schools are more active more often. </a:t>
            </a:r>
          </a:p>
          <a:p>
            <a:r>
              <a:rPr lang="en-IE" dirty="0"/>
              <a:t>At Rathcormac N.S. we have strived to achieve and promote the aims and visions set out in the Active School Initiative.</a:t>
            </a:r>
          </a:p>
        </p:txBody>
      </p:sp>
    </p:spTree>
    <p:extLst>
      <p:ext uri="{BB962C8B-B14F-4D97-AF65-F5344CB8AC3E}">
        <p14:creationId xmlns:p14="http://schemas.microsoft.com/office/powerpoint/2010/main" val="35855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762000" y="1517650"/>
            <a:ext cx="9899650" cy="1344613"/>
          </a:xfrm>
        </p:spPr>
        <p:txBody>
          <a:bodyPr>
            <a:normAutofit/>
          </a:bodyPr>
          <a:lstStyle/>
          <a:p>
            <a:pPr algn="ctr"/>
            <a:r>
              <a:rPr lang="en-IE" dirty="0"/>
              <a:t>Rathcormac N.S. </a:t>
            </a:r>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762000" y="2432844"/>
            <a:ext cx="9899650" cy="3125787"/>
          </a:xfrm>
        </p:spPr>
        <p:txBody>
          <a:bodyPr>
            <a:normAutofit/>
          </a:bodyPr>
          <a:lstStyle/>
          <a:p>
            <a:r>
              <a:rPr lang="en-IE" dirty="0"/>
              <a:t>The students, staff, parents and B.O.M at Rathcormac N.S. have all worked in unison to promote the aims, visions and values of the Active School Programme. And today we can proudly say we are on our way to achieving our First Active School Flag. </a:t>
            </a:r>
          </a:p>
        </p:txBody>
      </p:sp>
    </p:spTree>
    <p:extLst>
      <p:ext uri="{BB962C8B-B14F-4D97-AF65-F5344CB8AC3E}">
        <p14:creationId xmlns:p14="http://schemas.microsoft.com/office/powerpoint/2010/main" val="7833208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5431940" y="1517650"/>
            <a:ext cx="5998059" cy="1344613"/>
          </a:xfrm>
        </p:spPr>
        <p:txBody>
          <a:bodyPr>
            <a:normAutofit/>
          </a:bodyPr>
          <a:lstStyle/>
          <a:p>
            <a:r>
              <a:rPr lang="en-IE" dirty="0"/>
              <a:t>Rathcormac N.S.</a:t>
            </a:r>
            <a:endParaRPr lang="en-IE"/>
          </a:p>
        </p:txBody>
      </p:sp>
      <p:pic>
        <p:nvPicPr>
          <p:cNvPr id="5" name="Picture 4">
            <a:extLst>
              <a:ext uri="{FF2B5EF4-FFF2-40B4-BE49-F238E27FC236}">
                <a16:creationId xmlns:a16="http://schemas.microsoft.com/office/drawing/2014/main" id="{8AE5E47D-BEF1-4BDD-DC69-0FC88B0C79FA}"/>
              </a:ext>
            </a:extLst>
          </p:cNvPr>
          <p:cNvPicPr>
            <a:picLocks noChangeAspect="1"/>
          </p:cNvPicPr>
          <p:nvPr/>
        </p:nvPicPr>
        <p:blipFill>
          <a:blip r:embed="rId2"/>
          <a:stretch>
            <a:fillRect/>
          </a:stretch>
        </p:blipFill>
        <p:spPr>
          <a:xfrm>
            <a:off x="762000" y="1610964"/>
            <a:ext cx="3892291" cy="4398068"/>
          </a:xfrm>
          <a:prstGeom prst="rect">
            <a:avLst/>
          </a:prstGeom>
        </p:spPr>
      </p:pic>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5416291" y="2432844"/>
            <a:ext cx="5998059" cy="3125787"/>
          </a:xfrm>
        </p:spPr>
        <p:txBody>
          <a:bodyPr>
            <a:normAutofit fontScale="92500" lnSpcReduction="10000"/>
          </a:bodyPr>
          <a:lstStyle/>
          <a:p>
            <a:pPr marL="0" indent="0">
              <a:buNone/>
            </a:pPr>
            <a:r>
              <a:rPr lang="en-IE" dirty="0"/>
              <a:t>We began by creating an Active Schools Committee. Our committee reviewed the ASF Initiative Goals which were to Promote, Incentivise, Support, Encourage, Provide, Empower, Generate, Guide and Collaborate. We then put a plan in place to work on how we could best achieve these goals in our school.</a:t>
            </a:r>
          </a:p>
          <a:p>
            <a:pPr marL="0" indent="0">
              <a:buNone/>
            </a:pPr>
            <a:endParaRPr lang="en-IE" dirty="0"/>
          </a:p>
          <a:p>
            <a:pPr>
              <a:buFontTx/>
              <a:buChar char="-"/>
            </a:pPr>
            <a:endParaRPr lang="en-IE" dirty="0"/>
          </a:p>
        </p:txBody>
      </p:sp>
    </p:spTree>
    <p:extLst>
      <p:ext uri="{BB962C8B-B14F-4D97-AF65-F5344CB8AC3E}">
        <p14:creationId xmlns:p14="http://schemas.microsoft.com/office/powerpoint/2010/main" val="4091559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4360224" y="1054175"/>
            <a:ext cx="5998059" cy="1344613"/>
          </a:xfrm>
        </p:spPr>
        <p:txBody>
          <a:bodyPr>
            <a:normAutofit/>
          </a:bodyPr>
          <a:lstStyle/>
          <a:p>
            <a:r>
              <a:rPr lang="en-IE" dirty="0"/>
              <a:t>The Process</a:t>
            </a:r>
          </a:p>
        </p:txBody>
      </p:sp>
      <p:pic>
        <p:nvPicPr>
          <p:cNvPr id="5" name="Picture 4">
            <a:extLst>
              <a:ext uri="{FF2B5EF4-FFF2-40B4-BE49-F238E27FC236}">
                <a16:creationId xmlns:a16="http://schemas.microsoft.com/office/drawing/2014/main" id="{2F41DE7E-FB30-EC28-2BA0-A4D6FA956237}"/>
              </a:ext>
            </a:extLst>
          </p:cNvPr>
          <p:cNvPicPr>
            <a:picLocks noChangeAspect="1"/>
          </p:cNvPicPr>
          <p:nvPr/>
        </p:nvPicPr>
        <p:blipFill>
          <a:blip r:embed="rId2"/>
          <a:stretch>
            <a:fillRect/>
          </a:stretch>
        </p:blipFill>
        <p:spPr>
          <a:xfrm>
            <a:off x="6597827" y="1998341"/>
            <a:ext cx="5436152" cy="3125787"/>
          </a:xfrm>
          <a:prstGeom prst="rect">
            <a:avLst/>
          </a:prstGeom>
        </p:spPr>
      </p:pic>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372921" y="1726481"/>
            <a:ext cx="5998059" cy="3125787"/>
          </a:xfrm>
        </p:spPr>
        <p:txBody>
          <a:bodyPr>
            <a:normAutofit/>
          </a:bodyPr>
          <a:lstStyle/>
          <a:p>
            <a:pPr>
              <a:lnSpc>
                <a:spcPct val="95000"/>
              </a:lnSpc>
            </a:pPr>
            <a:r>
              <a:rPr lang="en-IE" dirty="0"/>
              <a:t>The Committee Members along with the AS Coordinators familiarised themselves with the processes involved in each aspect of the initiative. We put a plan in place to incorporate the ASF guidelines in our school's approach to becoming an Active School. </a:t>
            </a:r>
          </a:p>
        </p:txBody>
      </p:sp>
    </p:spTree>
    <p:extLst>
      <p:ext uri="{BB962C8B-B14F-4D97-AF65-F5344CB8AC3E}">
        <p14:creationId xmlns:p14="http://schemas.microsoft.com/office/powerpoint/2010/main" val="4136440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1146175" y="1089745"/>
            <a:ext cx="9899650" cy="1344613"/>
          </a:xfrm>
        </p:spPr>
        <p:txBody>
          <a:bodyPr>
            <a:normAutofit/>
          </a:bodyPr>
          <a:lstStyle/>
          <a:p>
            <a:pPr algn="ctr"/>
            <a:r>
              <a:rPr lang="en-IE" dirty="0"/>
              <a:t>Whole School Approach </a:t>
            </a:r>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1146175" y="2062749"/>
            <a:ext cx="9899650" cy="3125787"/>
          </a:xfrm>
        </p:spPr>
        <p:txBody>
          <a:bodyPr>
            <a:normAutofit fontScale="92500" lnSpcReduction="20000"/>
          </a:bodyPr>
          <a:lstStyle/>
          <a:p>
            <a:pPr marL="365760" marR="0" lvl="0" indent="-365760" algn="l" defTabSz="914400" rtl="0" eaLnBrk="1" fontAlgn="auto" latinLnBrk="0" hangingPunct="1">
              <a:lnSpc>
                <a:spcPct val="105000"/>
              </a:lnSpc>
              <a:spcBef>
                <a:spcPts val="900"/>
              </a:spcBef>
              <a:spcAft>
                <a:spcPts val="0"/>
              </a:spcAft>
              <a:buClr>
                <a:srgbClr val="FA2481"/>
              </a:buClr>
              <a:buSzTx/>
              <a:buFont typeface="Avenir Next LT Pro" panose="020B0504020202020204" pitchFamily="34" charset="0"/>
              <a:buChar char="+"/>
              <a:tabLst/>
              <a:defRPr/>
            </a:pPr>
            <a:r>
              <a:rPr lang="en-GB" dirty="0"/>
              <a:t>We began by reflecting on our current approach to physical activity and put a plan in place to meet the physical activity needs of all pupils in our school. We then discussed our aims with our committee and the school staff. Our plan was to ensure that every child in our school would receive a broad and balanced PE programme which allowed opportunity to develop the knowledge, skills and attitudes that they require to live physically active lives.</a:t>
            </a:r>
          </a:p>
          <a:p>
            <a:pPr marL="365760" marR="0" lvl="0" indent="-365760" algn="l" defTabSz="914400" rtl="0" eaLnBrk="1" fontAlgn="auto" latinLnBrk="0" hangingPunct="1">
              <a:lnSpc>
                <a:spcPct val="105000"/>
              </a:lnSpc>
              <a:spcBef>
                <a:spcPts val="900"/>
              </a:spcBef>
              <a:spcAft>
                <a:spcPts val="0"/>
              </a:spcAft>
              <a:buClr>
                <a:srgbClr val="FA2481"/>
              </a:buClr>
              <a:buSzTx/>
              <a:buFont typeface="Avenir Next LT Pro" panose="020B0504020202020204" pitchFamily="34" charset="0"/>
              <a:buChar char="+"/>
              <a:tabLst/>
              <a:defRPr/>
            </a:pPr>
            <a:r>
              <a:rPr lang="en-GB" dirty="0"/>
              <a:t>Our plan was supported by the Parents’ Association and by our Board of Management. </a:t>
            </a:r>
          </a:p>
          <a:p>
            <a:endParaRPr lang="en-IE" dirty="0"/>
          </a:p>
        </p:txBody>
      </p:sp>
    </p:spTree>
    <p:extLst>
      <p:ext uri="{BB962C8B-B14F-4D97-AF65-F5344CB8AC3E}">
        <p14:creationId xmlns:p14="http://schemas.microsoft.com/office/powerpoint/2010/main" val="1720125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1027471" y="1156390"/>
            <a:ext cx="9899650" cy="813009"/>
          </a:xfrm>
        </p:spPr>
        <p:txBody>
          <a:bodyPr>
            <a:normAutofit/>
          </a:bodyPr>
          <a:lstStyle/>
          <a:p>
            <a:pPr algn="ctr"/>
            <a:r>
              <a:rPr lang="en-IE" dirty="0"/>
              <a:t>Learning in a Physically Active Way </a:t>
            </a:r>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1146175" y="2169318"/>
            <a:ext cx="9899650" cy="3125787"/>
          </a:xfrm>
        </p:spPr>
        <p:txBody>
          <a:bodyPr>
            <a:normAutofit fontScale="77500" lnSpcReduction="20000"/>
          </a:bodyPr>
          <a:lstStyle/>
          <a:p>
            <a:r>
              <a:rPr lang="en-GB" dirty="0"/>
              <a:t>Research shows that active children find it easier to concentrate and focus, achieve higher test results, behave better and enjoy school more.</a:t>
            </a:r>
          </a:p>
          <a:p>
            <a:r>
              <a:rPr lang="en-GB" dirty="0"/>
              <a:t>As a staff we have found ways to teach all subjects in a more physically active way across the whole school curriculum. We did this by bringing our classroom outdoors and by including more movement and activity into our teaching and learning. </a:t>
            </a:r>
          </a:p>
          <a:p>
            <a:r>
              <a:rPr lang="en-GB" dirty="0"/>
              <a:t>We have found these activities a great way to break up sedentary time and to restore concentration and focus. Here are some of interventions we put in place active sitting, moving about during lessons and completing tasks standing up.</a:t>
            </a:r>
          </a:p>
          <a:p>
            <a:endParaRPr lang="en-IE" dirty="0"/>
          </a:p>
        </p:txBody>
      </p:sp>
      <p:pic>
        <p:nvPicPr>
          <p:cNvPr id="4" name="Picture 3">
            <a:extLst>
              <a:ext uri="{FF2B5EF4-FFF2-40B4-BE49-F238E27FC236}">
                <a16:creationId xmlns:a16="http://schemas.microsoft.com/office/drawing/2014/main" id="{28B84B6D-6914-FDC4-366B-13F59D3CE690}"/>
              </a:ext>
            </a:extLst>
          </p:cNvPr>
          <p:cNvPicPr>
            <a:picLocks noChangeAspect="1"/>
          </p:cNvPicPr>
          <p:nvPr/>
        </p:nvPicPr>
        <p:blipFill>
          <a:blip r:embed="rId2"/>
          <a:stretch>
            <a:fillRect/>
          </a:stretch>
        </p:blipFill>
        <p:spPr>
          <a:xfrm>
            <a:off x="9436151" y="4955457"/>
            <a:ext cx="2182761" cy="1637071"/>
          </a:xfrm>
          <a:prstGeom prst="rect">
            <a:avLst/>
          </a:prstGeom>
        </p:spPr>
      </p:pic>
      <p:pic>
        <p:nvPicPr>
          <p:cNvPr id="5" name="Picture 4">
            <a:extLst>
              <a:ext uri="{FF2B5EF4-FFF2-40B4-BE49-F238E27FC236}">
                <a16:creationId xmlns:a16="http://schemas.microsoft.com/office/drawing/2014/main" id="{47901BA9-8C1A-67E1-76DE-D2B488F874A4}"/>
              </a:ext>
            </a:extLst>
          </p:cNvPr>
          <p:cNvPicPr>
            <a:picLocks noChangeAspect="1"/>
          </p:cNvPicPr>
          <p:nvPr/>
        </p:nvPicPr>
        <p:blipFill>
          <a:blip r:embed="rId3"/>
          <a:stretch>
            <a:fillRect/>
          </a:stretch>
        </p:blipFill>
        <p:spPr>
          <a:xfrm>
            <a:off x="206477" y="4946157"/>
            <a:ext cx="2418736" cy="1814052"/>
          </a:xfrm>
          <a:prstGeom prst="rect">
            <a:avLst/>
          </a:prstGeom>
        </p:spPr>
      </p:pic>
    </p:spTree>
    <p:extLst>
      <p:ext uri="{BB962C8B-B14F-4D97-AF65-F5344CB8AC3E}">
        <p14:creationId xmlns:p14="http://schemas.microsoft.com/office/powerpoint/2010/main" val="604608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1146175" y="1055534"/>
            <a:ext cx="9899650" cy="802763"/>
          </a:xfrm>
        </p:spPr>
        <p:txBody>
          <a:bodyPr>
            <a:normAutofit/>
          </a:bodyPr>
          <a:lstStyle/>
          <a:p>
            <a:pPr algn="ctr"/>
            <a:r>
              <a:rPr lang="en-IE" dirty="0"/>
              <a:t>Fun and Participation</a:t>
            </a:r>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1332271" y="1995949"/>
            <a:ext cx="9899650" cy="4100052"/>
          </a:xfrm>
        </p:spPr>
        <p:txBody>
          <a:bodyPr>
            <a:normAutofit fontScale="77500" lnSpcReduction="20000"/>
          </a:bodyPr>
          <a:lstStyle/>
          <a:p>
            <a:endParaRPr lang="en-GB" sz="2400" dirty="0"/>
          </a:p>
          <a:p>
            <a:r>
              <a:rPr lang="en-GB" sz="2400" dirty="0"/>
              <a:t>ASF promotes physical activity in a FUN, positive and inclusive way.</a:t>
            </a:r>
          </a:p>
          <a:p>
            <a:r>
              <a:rPr lang="en-GB" sz="2400" dirty="0"/>
              <a:t>To encourage the less active members of the school community to enjoy physical activity more ASF asks schools to move their focus away from sport towards physical activity, and away from competition towards participation.</a:t>
            </a:r>
          </a:p>
          <a:p>
            <a:r>
              <a:rPr lang="en-GB" sz="2400" dirty="0"/>
              <a:t>‘Being active’ is an important indicator of wellbeing. Physical activity opportunities during school can help students develop friendships and feel ‘more connected’ with their school community. They can also help to build positive classroom environments and improve student/teacher relationships.</a:t>
            </a:r>
          </a:p>
          <a:p>
            <a:r>
              <a:rPr lang="en-IE" sz="2400" dirty="0"/>
              <a:t>As a school we can say that the increased levels of activity in our daily routines and rituals has had a positive impact on the children's learning, focus and wellbeing. </a:t>
            </a:r>
          </a:p>
          <a:p>
            <a:r>
              <a:rPr lang="en-IE" sz="2400" dirty="0"/>
              <a:t>From the surveys conducted and our ASC meetings the feedback has been very positive in relations to the increased level of activity at Rathcormac N.S. </a:t>
            </a:r>
          </a:p>
        </p:txBody>
      </p:sp>
    </p:spTree>
    <p:extLst>
      <p:ext uri="{BB962C8B-B14F-4D97-AF65-F5344CB8AC3E}">
        <p14:creationId xmlns:p14="http://schemas.microsoft.com/office/powerpoint/2010/main" val="2741934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1146175" y="820712"/>
            <a:ext cx="9899650" cy="851924"/>
          </a:xfrm>
        </p:spPr>
        <p:txBody>
          <a:bodyPr>
            <a:normAutofit/>
          </a:bodyPr>
          <a:lstStyle/>
          <a:p>
            <a:pPr algn="ctr"/>
            <a:r>
              <a:rPr lang="en-IE" dirty="0"/>
              <a:t>Physical Activity Opportunities for All </a:t>
            </a:r>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997974" y="1574032"/>
            <a:ext cx="9899650" cy="3125787"/>
          </a:xfrm>
        </p:spPr>
        <p:txBody>
          <a:bodyPr>
            <a:noAutofit/>
          </a:bodyPr>
          <a:lstStyle/>
          <a:p>
            <a:r>
              <a:rPr lang="en-GB" sz="2000" dirty="0"/>
              <a:t>ASF guides schools to create their own specific roadmap for sustained physical activity practices.</a:t>
            </a:r>
          </a:p>
          <a:p>
            <a:r>
              <a:rPr lang="en-GB" sz="2000" dirty="0"/>
              <a:t>It is important that all ASF activities are planned with accessibility, and sustainability, in mind.</a:t>
            </a:r>
          </a:p>
          <a:p>
            <a:r>
              <a:rPr lang="en-GB" sz="2000" dirty="0"/>
              <a:t>Research studies show that physical activity during the school day has the greatest impact on students with low physical activity levels.</a:t>
            </a:r>
          </a:p>
          <a:p>
            <a:r>
              <a:rPr lang="en-GB" sz="2000" dirty="0"/>
              <a:t>The ASF framework enables schools to maximise physical activity opportunities during breaktimes and throughout day, and to harness the potential of calendar events and other initiatives to get staff and students moving more. It encourages schools to broaden the range of physical activity opportunities that they offer to better cater for the needs, interests and abilities of all its’ members.</a:t>
            </a:r>
          </a:p>
          <a:p>
            <a:r>
              <a:rPr lang="en-GB" sz="2000" dirty="0"/>
              <a:t>ASF offers a flexible timeframe. It is important that schools find, and implement, improvements that best suit their own unique circumstances, and that can be maintained over time.</a:t>
            </a:r>
            <a:endParaRPr lang="en-IE" sz="2400" dirty="0"/>
          </a:p>
        </p:txBody>
      </p:sp>
      <p:pic>
        <p:nvPicPr>
          <p:cNvPr id="4" name="Picture 3">
            <a:extLst>
              <a:ext uri="{FF2B5EF4-FFF2-40B4-BE49-F238E27FC236}">
                <a16:creationId xmlns:a16="http://schemas.microsoft.com/office/drawing/2014/main" id="{E5DA2BF7-4A90-ADB1-44A1-1DCADD3E86E6}"/>
              </a:ext>
            </a:extLst>
          </p:cNvPr>
          <p:cNvPicPr>
            <a:picLocks noChangeAspect="1"/>
          </p:cNvPicPr>
          <p:nvPr/>
        </p:nvPicPr>
        <p:blipFill>
          <a:blip r:embed="rId2"/>
          <a:stretch>
            <a:fillRect/>
          </a:stretch>
        </p:blipFill>
        <p:spPr>
          <a:xfrm>
            <a:off x="10030208" y="2294806"/>
            <a:ext cx="2031234" cy="1523425"/>
          </a:xfrm>
          <a:prstGeom prst="rect">
            <a:avLst/>
          </a:prstGeom>
        </p:spPr>
      </p:pic>
      <p:pic>
        <p:nvPicPr>
          <p:cNvPr id="5" name="Picture 4">
            <a:extLst>
              <a:ext uri="{FF2B5EF4-FFF2-40B4-BE49-F238E27FC236}">
                <a16:creationId xmlns:a16="http://schemas.microsoft.com/office/drawing/2014/main" id="{4DF044C3-6F77-1024-C292-373F57FD49F8}"/>
              </a:ext>
            </a:extLst>
          </p:cNvPr>
          <p:cNvPicPr>
            <a:picLocks noChangeAspect="1"/>
          </p:cNvPicPr>
          <p:nvPr/>
        </p:nvPicPr>
        <p:blipFill>
          <a:blip r:embed="rId3"/>
          <a:stretch>
            <a:fillRect/>
          </a:stretch>
        </p:blipFill>
        <p:spPr>
          <a:xfrm>
            <a:off x="72583" y="139829"/>
            <a:ext cx="1380954" cy="1035716"/>
          </a:xfrm>
          <a:prstGeom prst="rect">
            <a:avLst/>
          </a:prstGeom>
        </p:spPr>
      </p:pic>
    </p:spTree>
    <p:extLst>
      <p:ext uri="{BB962C8B-B14F-4D97-AF65-F5344CB8AC3E}">
        <p14:creationId xmlns:p14="http://schemas.microsoft.com/office/powerpoint/2010/main" val="30076769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762000" y="1065366"/>
            <a:ext cx="9899650" cy="743769"/>
          </a:xfrm>
        </p:spPr>
        <p:txBody>
          <a:bodyPr>
            <a:normAutofit/>
          </a:bodyPr>
          <a:lstStyle/>
          <a:p>
            <a:pPr algn="ctr"/>
            <a:r>
              <a:rPr lang="en-IE" dirty="0"/>
              <a:t>Student Voice </a:t>
            </a:r>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762000" y="1904998"/>
            <a:ext cx="9899650" cy="3983498"/>
          </a:xfrm>
        </p:spPr>
        <p:txBody>
          <a:bodyPr>
            <a:normAutofit/>
          </a:bodyPr>
          <a:lstStyle/>
          <a:p>
            <a:r>
              <a:rPr lang="en-GB" sz="2000" dirty="0"/>
              <a:t>ASF provides students with voice, space, influence and audience to participate in the decision-making process of their school.</a:t>
            </a:r>
          </a:p>
          <a:p>
            <a:r>
              <a:rPr lang="en-GB" sz="2000" dirty="0"/>
              <a:t>The process provides ongoing opportunities for the voices of the children/young people to be heard and responded to in a meaningful way. It invites student feedback, ideas and suggestions and challenges students to lead change within their schools.</a:t>
            </a:r>
          </a:p>
          <a:p>
            <a:r>
              <a:rPr lang="en-GB" sz="2000" dirty="0"/>
              <a:t>The voice and opinions of less active students should be sought out, listened to and acted upon.</a:t>
            </a:r>
          </a:p>
          <a:p>
            <a:r>
              <a:rPr lang="en-GB" sz="2000" dirty="0"/>
              <a:t>It is essential that management are open to listening to and working with young people for the ASF process to succeed.</a:t>
            </a:r>
            <a:endParaRPr lang="en-IE" sz="2000" dirty="0"/>
          </a:p>
        </p:txBody>
      </p:sp>
      <p:pic>
        <p:nvPicPr>
          <p:cNvPr id="4" name="Picture 3">
            <a:extLst>
              <a:ext uri="{FF2B5EF4-FFF2-40B4-BE49-F238E27FC236}">
                <a16:creationId xmlns:a16="http://schemas.microsoft.com/office/drawing/2014/main" id="{E3405DD5-2F5D-236A-6B2E-AE3E90D3A5F6}"/>
              </a:ext>
            </a:extLst>
          </p:cNvPr>
          <p:cNvPicPr>
            <a:picLocks noChangeAspect="1"/>
          </p:cNvPicPr>
          <p:nvPr/>
        </p:nvPicPr>
        <p:blipFill>
          <a:blip r:embed="rId2"/>
          <a:stretch>
            <a:fillRect/>
          </a:stretch>
        </p:blipFill>
        <p:spPr>
          <a:xfrm>
            <a:off x="9992749" y="5321706"/>
            <a:ext cx="1976284" cy="1482213"/>
          </a:xfrm>
          <a:prstGeom prst="rect">
            <a:avLst/>
          </a:prstGeom>
        </p:spPr>
      </p:pic>
      <p:pic>
        <p:nvPicPr>
          <p:cNvPr id="5" name="Picture 4">
            <a:extLst>
              <a:ext uri="{FF2B5EF4-FFF2-40B4-BE49-F238E27FC236}">
                <a16:creationId xmlns:a16="http://schemas.microsoft.com/office/drawing/2014/main" id="{B181AC4C-6164-4D3F-493C-F4D0497D5406}"/>
              </a:ext>
            </a:extLst>
          </p:cNvPr>
          <p:cNvPicPr>
            <a:picLocks noChangeAspect="1"/>
          </p:cNvPicPr>
          <p:nvPr/>
        </p:nvPicPr>
        <p:blipFill>
          <a:blip r:embed="rId3"/>
          <a:stretch>
            <a:fillRect/>
          </a:stretch>
        </p:blipFill>
        <p:spPr>
          <a:xfrm>
            <a:off x="245806" y="369221"/>
            <a:ext cx="1710813" cy="1283110"/>
          </a:xfrm>
          <a:prstGeom prst="rect">
            <a:avLst/>
          </a:prstGeom>
        </p:spPr>
      </p:pic>
    </p:spTree>
    <p:extLst>
      <p:ext uri="{BB962C8B-B14F-4D97-AF65-F5344CB8AC3E}">
        <p14:creationId xmlns:p14="http://schemas.microsoft.com/office/powerpoint/2010/main" val="4243084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1591084" y="1042219"/>
            <a:ext cx="9009831" cy="943897"/>
          </a:xfrm>
        </p:spPr>
        <p:txBody>
          <a:bodyPr>
            <a:normAutofit fontScale="90000"/>
          </a:bodyPr>
          <a:lstStyle/>
          <a:p>
            <a:pPr algn="ctr"/>
            <a:r>
              <a:rPr lang="en-GB" dirty="0"/>
              <a:t>Active Schools Committee</a:t>
            </a:r>
            <a:br>
              <a:rPr lang="en-GB" dirty="0"/>
            </a:br>
            <a:br>
              <a:rPr lang="en-GB" dirty="0"/>
            </a:br>
            <a:r>
              <a:rPr lang="en-GB" sz="2200" dirty="0">
                <a:latin typeface="+mn-lt"/>
              </a:rPr>
              <a:t>This year we are very pleased to have yet another hardworking active schools committee. The are a democratically elected group of students who are always eager to organise a range of fun and beneficial physical activities for our pupils. Pupils from Junior Infants to 6</a:t>
            </a:r>
            <a:r>
              <a:rPr lang="en-GB" sz="2200" baseline="30000" dirty="0">
                <a:latin typeface="+mn-lt"/>
              </a:rPr>
              <a:t>th</a:t>
            </a:r>
            <a:r>
              <a:rPr lang="en-GB" sz="2200" dirty="0">
                <a:latin typeface="+mn-lt"/>
              </a:rPr>
              <a:t> classes are invited to take part in an election where students vote for who they think would fit the role best . </a:t>
            </a:r>
            <a:br>
              <a:rPr lang="en-GB" sz="2200" dirty="0">
                <a:latin typeface="+mn-lt"/>
              </a:rPr>
            </a:br>
            <a:r>
              <a:rPr lang="en-GB" sz="2200" dirty="0">
                <a:latin typeface="+mn-lt"/>
              </a:rPr>
              <a:t>Currently our talented committee are busy organising some upcoming  events like the 5 a side, Colmcille Cup and our annual Active School’s Week. </a:t>
            </a:r>
            <a:br>
              <a:rPr lang="en-GB" sz="2800" dirty="0">
                <a:latin typeface="Abadi" panose="020B0604020104020204" pitchFamily="34" charset="0"/>
              </a:rPr>
            </a:br>
            <a:r>
              <a:rPr lang="en-GB" sz="2800" dirty="0">
                <a:latin typeface="Abadi" panose="020B0604020104020204" pitchFamily="34" charset="0"/>
              </a:rPr>
              <a:t> </a:t>
            </a:r>
            <a:r>
              <a:rPr lang="en-GB" dirty="0"/>
              <a:t> </a:t>
            </a:r>
            <a:br>
              <a:rPr lang="en-GB" dirty="0"/>
            </a:br>
            <a:br>
              <a:rPr lang="en-GB" dirty="0"/>
            </a:br>
            <a:br>
              <a:rPr lang="en-GB" dirty="0"/>
            </a:br>
            <a:endParaRPr lang="en-IE" dirty="0"/>
          </a:p>
        </p:txBody>
      </p:sp>
      <p:pic>
        <p:nvPicPr>
          <p:cNvPr id="3" name="Picture 2">
            <a:extLst>
              <a:ext uri="{FF2B5EF4-FFF2-40B4-BE49-F238E27FC236}">
                <a16:creationId xmlns:a16="http://schemas.microsoft.com/office/drawing/2014/main" id="{76A4DB5C-5996-6FC3-43D8-C96905E5E123}"/>
              </a:ext>
            </a:extLst>
          </p:cNvPr>
          <p:cNvPicPr>
            <a:picLocks noChangeAspect="1"/>
          </p:cNvPicPr>
          <p:nvPr/>
        </p:nvPicPr>
        <p:blipFill>
          <a:blip r:embed="rId2"/>
          <a:stretch>
            <a:fillRect/>
          </a:stretch>
        </p:blipFill>
        <p:spPr>
          <a:xfrm>
            <a:off x="206232" y="4596582"/>
            <a:ext cx="2769704" cy="2077278"/>
          </a:xfrm>
          <a:prstGeom prst="rect">
            <a:avLst/>
          </a:prstGeom>
        </p:spPr>
      </p:pic>
      <p:pic>
        <p:nvPicPr>
          <p:cNvPr id="4" name="Picture 3">
            <a:extLst>
              <a:ext uri="{FF2B5EF4-FFF2-40B4-BE49-F238E27FC236}">
                <a16:creationId xmlns:a16="http://schemas.microsoft.com/office/drawing/2014/main" id="{C689DAE5-FD36-188E-F275-2C3A4BA76680}"/>
              </a:ext>
            </a:extLst>
          </p:cNvPr>
          <p:cNvPicPr>
            <a:picLocks noChangeAspect="1"/>
          </p:cNvPicPr>
          <p:nvPr/>
        </p:nvPicPr>
        <p:blipFill>
          <a:blip r:embed="rId3"/>
          <a:stretch>
            <a:fillRect/>
          </a:stretch>
        </p:blipFill>
        <p:spPr>
          <a:xfrm>
            <a:off x="9144002" y="4571999"/>
            <a:ext cx="3047998" cy="2285999"/>
          </a:xfrm>
          <a:prstGeom prst="rect">
            <a:avLst/>
          </a:prstGeom>
        </p:spPr>
      </p:pic>
    </p:spTree>
    <p:extLst>
      <p:ext uri="{BB962C8B-B14F-4D97-AF65-F5344CB8AC3E}">
        <p14:creationId xmlns:p14="http://schemas.microsoft.com/office/powerpoint/2010/main" val="6092679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762000" y="967044"/>
            <a:ext cx="9899650" cy="822427"/>
          </a:xfrm>
        </p:spPr>
        <p:txBody>
          <a:bodyPr>
            <a:normAutofit/>
          </a:bodyPr>
          <a:lstStyle/>
          <a:p>
            <a:pPr algn="ctr"/>
            <a:r>
              <a:rPr lang="en-IE" dirty="0"/>
              <a:t>Partnerships</a:t>
            </a:r>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762000" y="2169318"/>
            <a:ext cx="9899650" cy="3125787"/>
          </a:xfrm>
        </p:spPr>
        <p:txBody>
          <a:bodyPr>
            <a:normAutofit fontScale="77500" lnSpcReduction="20000"/>
          </a:bodyPr>
          <a:lstStyle/>
          <a:p>
            <a:pPr algn="l"/>
            <a:r>
              <a:rPr lang="en-GB" i="0" dirty="0">
                <a:solidFill>
                  <a:srgbClr val="444444"/>
                </a:solidFill>
                <a:effectLst/>
              </a:rPr>
              <a:t>ASF empowers schools to develop and strengthen partnerships with parents, local organisations and national agencies.</a:t>
            </a:r>
          </a:p>
          <a:p>
            <a:pPr algn="l"/>
            <a:r>
              <a:rPr lang="en-GB" i="0" dirty="0">
                <a:solidFill>
                  <a:srgbClr val="444444"/>
                </a:solidFill>
                <a:effectLst/>
              </a:rPr>
              <a:t>It encourages schools to adopt a collaborative approach reaching out to parents and the local community for their support. Many of the ASF activities have a HOME focus, several of which incentivise family participation.</a:t>
            </a:r>
          </a:p>
          <a:p>
            <a:pPr algn="l"/>
            <a:r>
              <a:rPr lang="en-GB" i="0" dirty="0">
                <a:solidFill>
                  <a:srgbClr val="444444"/>
                </a:solidFill>
                <a:effectLst/>
              </a:rPr>
              <a:t>ASF also adopts a collaborative approach seeking to support and promote the work of other national organisations that design and deliver physical activity programmes, events and training opportunities.</a:t>
            </a:r>
          </a:p>
          <a:p>
            <a:pPr algn="l"/>
            <a:r>
              <a:rPr lang="en-GB" dirty="0">
                <a:solidFill>
                  <a:srgbClr val="444444"/>
                </a:solidFill>
              </a:rPr>
              <a:t>As a school we have built wonderful relationships with our local sport clubs, organisations and Sligo Sport &amp; Recreation Partnership. </a:t>
            </a:r>
            <a:endParaRPr lang="en-GB" i="0" dirty="0">
              <a:solidFill>
                <a:srgbClr val="444444"/>
              </a:solidFill>
              <a:effectLst/>
            </a:endParaRPr>
          </a:p>
          <a:p>
            <a:endParaRPr lang="en-IE" dirty="0"/>
          </a:p>
        </p:txBody>
      </p:sp>
      <p:pic>
        <p:nvPicPr>
          <p:cNvPr id="4" name="Picture 3">
            <a:extLst>
              <a:ext uri="{FF2B5EF4-FFF2-40B4-BE49-F238E27FC236}">
                <a16:creationId xmlns:a16="http://schemas.microsoft.com/office/drawing/2014/main" id="{F6558F28-38CF-8D83-ABA9-D50A6C9C4C33}"/>
              </a:ext>
            </a:extLst>
          </p:cNvPr>
          <p:cNvPicPr>
            <a:picLocks noChangeAspect="1"/>
          </p:cNvPicPr>
          <p:nvPr/>
        </p:nvPicPr>
        <p:blipFill>
          <a:blip r:embed="rId2"/>
          <a:stretch>
            <a:fillRect/>
          </a:stretch>
        </p:blipFill>
        <p:spPr>
          <a:xfrm>
            <a:off x="8298426" y="761998"/>
            <a:ext cx="3333750" cy="1428750"/>
          </a:xfrm>
          <a:prstGeom prst="rect">
            <a:avLst/>
          </a:prstGeom>
        </p:spPr>
      </p:pic>
      <p:pic>
        <p:nvPicPr>
          <p:cNvPr id="5" name="Picture 4">
            <a:extLst>
              <a:ext uri="{FF2B5EF4-FFF2-40B4-BE49-F238E27FC236}">
                <a16:creationId xmlns:a16="http://schemas.microsoft.com/office/drawing/2014/main" id="{2BCC7DAB-0065-61D2-CDA2-0CA7B6A79152}"/>
              </a:ext>
            </a:extLst>
          </p:cNvPr>
          <p:cNvPicPr>
            <a:picLocks noChangeAspect="1"/>
          </p:cNvPicPr>
          <p:nvPr/>
        </p:nvPicPr>
        <p:blipFill>
          <a:blip r:embed="rId3"/>
          <a:stretch>
            <a:fillRect/>
          </a:stretch>
        </p:blipFill>
        <p:spPr>
          <a:xfrm>
            <a:off x="255639" y="5485323"/>
            <a:ext cx="2386934" cy="811265"/>
          </a:xfrm>
          <a:prstGeom prst="rect">
            <a:avLst/>
          </a:prstGeom>
        </p:spPr>
      </p:pic>
      <p:pic>
        <p:nvPicPr>
          <p:cNvPr id="6" name="Picture 5">
            <a:extLst>
              <a:ext uri="{FF2B5EF4-FFF2-40B4-BE49-F238E27FC236}">
                <a16:creationId xmlns:a16="http://schemas.microsoft.com/office/drawing/2014/main" id="{CD8C4796-72F1-5470-517E-719C19854E21}"/>
              </a:ext>
            </a:extLst>
          </p:cNvPr>
          <p:cNvPicPr>
            <a:picLocks noChangeAspect="1"/>
          </p:cNvPicPr>
          <p:nvPr/>
        </p:nvPicPr>
        <p:blipFill>
          <a:blip r:embed="rId4"/>
          <a:stretch>
            <a:fillRect/>
          </a:stretch>
        </p:blipFill>
        <p:spPr>
          <a:xfrm>
            <a:off x="10144087" y="5014452"/>
            <a:ext cx="1957425" cy="1759205"/>
          </a:xfrm>
          <a:prstGeom prst="rect">
            <a:avLst/>
          </a:prstGeom>
        </p:spPr>
      </p:pic>
      <p:pic>
        <p:nvPicPr>
          <p:cNvPr id="7" name="Picture 6">
            <a:extLst>
              <a:ext uri="{FF2B5EF4-FFF2-40B4-BE49-F238E27FC236}">
                <a16:creationId xmlns:a16="http://schemas.microsoft.com/office/drawing/2014/main" id="{CC2612B8-1E82-4BFA-6388-586C62544307}"/>
              </a:ext>
            </a:extLst>
          </p:cNvPr>
          <p:cNvPicPr>
            <a:picLocks noChangeAspect="1"/>
          </p:cNvPicPr>
          <p:nvPr/>
        </p:nvPicPr>
        <p:blipFill>
          <a:blip r:embed="rId5"/>
          <a:stretch>
            <a:fillRect/>
          </a:stretch>
        </p:blipFill>
        <p:spPr>
          <a:xfrm>
            <a:off x="6952141" y="5332359"/>
            <a:ext cx="1841892" cy="1449489"/>
          </a:xfrm>
          <a:prstGeom prst="rect">
            <a:avLst/>
          </a:prstGeom>
        </p:spPr>
      </p:pic>
      <p:pic>
        <p:nvPicPr>
          <p:cNvPr id="9" name="Picture 8">
            <a:extLst>
              <a:ext uri="{FF2B5EF4-FFF2-40B4-BE49-F238E27FC236}">
                <a16:creationId xmlns:a16="http://schemas.microsoft.com/office/drawing/2014/main" id="{D28BD392-8D78-D85D-F65A-C52BA4446F79}"/>
              </a:ext>
            </a:extLst>
          </p:cNvPr>
          <p:cNvPicPr>
            <a:picLocks noChangeAspect="1"/>
          </p:cNvPicPr>
          <p:nvPr/>
        </p:nvPicPr>
        <p:blipFill>
          <a:blip r:embed="rId6"/>
          <a:stretch>
            <a:fillRect/>
          </a:stretch>
        </p:blipFill>
        <p:spPr>
          <a:xfrm flipH="1">
            <a:off x="4400327" y="5356671"/>
            <a:ext cx="1449489" cy="1449489"/>
          </a:xfrm>
          <a:prstGeom prst="rect">
            <a:avLst/>
          </a:prstGeom>
        </p:spPr>
      </p:pic>
    </p:spTree>
    <p:extLst>
      <p:ext uri="{BB962C8B-B14F-4D97-AF65-F5344CB8AC3E}">
        <p14:creationId xmlns:p14="http://schemas.microsoft.com/office/powerpoint/2010/main" val="2861666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1146175" y="940877"/>
            <a:ext cx="9899650" cy="615950"/>
          </a:xfrm>
        </p:spPr>
        <p:txBody>
          <a:bodyPr>
            <a:normAutofit fontScale="90000"/>
          </a:bodyPr>
          <a:lstStyle/>
          <a:p>
            <a:pPr algn="ctr"/>
            <a:r>
              <a:rPr lang="en-IE" dirty="0"/>
              <a:t>Co Design Approach</a:t>
            </a:r>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850491" y="1937826"/>
            <a:ext cx="9899650" cy="3979297"/>
          </a:xfrm>
        </p:spPr>
        <p:txBody>
          <a:bodyPr>
            <a:normAutofit fontScale="32500" lnSpcReduction="20000"/>
          </a:bodyPr>
          <a:lstStyle/>
          <a:p>
            <a:pPr algn="l"/>
            <a:r>
              <a:rPr lang="en-GB" sz="6200" i="0" dirty="0">
                <a:solidFill>
                  <a:srgbClr val="444444"/>
                </a:solidFill>
                <a:effectLst/>
              </a:rPr>
              <a:t>ASF collaborates with schools, national organisations and expert groups to ensure ASF continues to deliver benefits to schools.</a:t>
            </a:r>
          </a:p>
          <a:p>
            <a:pPr algn="l"/>
            <a:r>
              <a:rPr lang="en-GB" sz="6200" i="0" dirty="0">
                <a:solidFill>
                  <a:srgbClr val="444444"/>
                </a:solidFill>
                <a:effectLst/>
              </a:rPr>
              <a:t>It values the feedback and suggestions offered by schools and uses this to shape the ASF framework.</a:t>
            </a:r>
          </a:p>
          <a:p>
            <a:pPr algn="l"/>
            <a:r>
              <a:rPr lang="en-GB" sz="6200" i="0" dirty="0">
                <a:solidFill>
                  <a:srgbClr val="444444"/>
                </a:solidFill>
                <a:effectLst/>
              </a:rPr>
              <a:t>The ASF criteria were developed on the basis of school visits over a number of years. They are reviewed annually to ensure that they are practicable and result in tangible benefits for schools. New initiatives and supports are integrated into the ASF process as they become available.</a:t>
            </a:r>
          </a:p>
          <a:p>
            <a:pPr algn="l"/>
            <a:r>
              <a:rPr lang="en-GB" sz="6200" i="0" dirty="0">
                <a:solidFill>
                  <a:srgbClr val="444444"/>
                </a:solidFill>
                <a:effectLst/>
              </a:rPr>
              <a:t>ASF works with research teams and expert groups at both primary and post primary levels to ensure that the process evolves in an evidence-informed way. Work is currently underway with post primary pilot schools and a research team from the University of Limerick to co-design a new ASF process for the post primary sector (ASFPP).</a:t>
            </a:r>
          </a:p>
          <a:p>
            <a:endParaRPr lang="en-IE" dirty="0"/>
          </a:p>
        </p:txBody>
      </p:sp>
    </p:spTree>
    <p:extLst>
      <p:ext uri="{BB962C8B-B14F-4D97-AF65-F5344CB8AC3E}">
        <p14:creationId xmlns:p14="http://schemas.microsoft.com/office/powerpoint/2010/main" val="13262921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1146175" y="940877"/>
            <a:ext cx="9899650" cy="615950"/>
          </a:xfrm>
        </p:spPr>
        <p:txBody>
          <a:bodyPr>
            <a:normAutofit fontScale="90000"/>
          </a:bodyPr>
          <a:lstStyle/>
          <a:p>
            <a:pPr algn="ctr"/>
            <a:r>
              <a:rPr lang="en-IE" dirty="0"/>
              <a:t>What Have We Been Doing……..</a:t>
            </a:r>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850491" y="1937826"/>
            <a:ext cx="9899650" cy="3979297"/>
          </a:xfrm>
        </p:spPr>
        <p:txBody>
          <a:bodyPr>
            <a:normAutofit fontScale="47500" lnSpcReduction="20000"/>
          </a:bodyPr>
          <a:lstStyle/>
          <a:p>
            <a:pPr algn="l"/>
            <a:r>
              <a:rPr lang="en-GB" sz="6200" i="0" dirty="0">
                <a:solidFill>
                  <a:srgbClr val="444444"/>
                </a:solidFill>
                <a:effectLst/>
              </a:rPr>
              <a:t>To say the last two years have been active is an understatement. </a:t>
            </a:r>
          </a:p>
          <a:p>
            <a:pPr algn="l"/>
            <a:r>
              <a:rPr lang="en-GB" sz="6200" dirty="0">
                <a:solidFill>
                  <a:srgbClr val="444444"/>
                </a:solidFill>
              </a:rPr>
              <a:t>As a whole school we have grasped every opportunity to get involved in all aspects of physical activity to promote a more active student, teacher and wider school population</a:t>
            </a:r>
          </a:p>
          <a:p>
            <a:pPr algn="l"/>
            <a:r>
              <a:rPr lang="en-GB" sz="6200" i="0" dirty="0">
                <a:solidFill>
                  <a:srgbClr val="444444"/>
                </a:solidFill>
                <a:effectLst/>
              </a:rPr>
              <a:t>Have a look at the following slides to see some of the activities we have been involved in over the last two years. </a:t>
            </a:r>
          </a:p>
          <a:p>
            <a:endParaRPr lang="en-IE" dirty="0"/>
          </a:p>
        </p:txBody>
      </p:sp>
    </p:spTree>
    <p:extLst>
      <p:ext uri="{BB962C8B-B14F-4D97-AF65-F5344CB8AC3E}">
        <p14:creationId xmlns:p14="http://schemas.microsoft.com/office/powerpoint/2010/main" val="31771135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762000" y="758953"/>
            <a:ext cx="4317551" cy="2028388"/>
          </a:xfrm>
        </p:spPr>
        <p:txBody>
          <a:bodyPr anchor="ctr">
            <a:normAutofit/>
          </a:bodyPr>
          <a:lstStyle/>
          <a:p>
            <a:r>
              <a:rPr lang="en-IE"/>
              <a:t>Table Tennis</a:t>
            </a:r>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762000" y="2893326"/>
            <a:ext cx="4317551" cy="3202674"/>
          </a:xfrm>
        </p:spPr>
        <p:txBody>
          <a:bodyPr anchor="t">
            <a:normAutofit/>
          </a:bodyPr>
          <a:lstStyle/>
          <a:p>
            <a:pPr>
              <a:lnSpc>
                <a:spcPct val="95000"/>
              </a:lnSpc>
            </a:pPr>
            <a:r>
              <a:rPr lang="en-GB" sz="2000"/>
              <a:t>January was a very exciting month in Rathcormac N.S. as we welcomed Table Tennis Ireland and Ireland AM (Virgin Media) to our school for a live broadcast. </a:t>
            </a:r>
          </a:p>
          <a:p>
            <a:pPr>
              <a:lnSpc>
                <a:spcPct val="95000"/>
              </a:lnSpc>
            </a:pPr>
            <a:r>
              <a:rPr lang="en-GB" sz="2000"/>
              <a:t>It was a wonderful opportunity for us to demonstrate our badminton skills on a national stage and we even got to play the wonderful Deric. </a:t>
            </a:r>
            <a:endParaRPr lang="en-IE" sz="2000"/>
          </a:p>
        </p:txBody>
      </p:sp>
      <p:pic>
        <p:nvPicPr>
          <p:cNvPr id="11" name="Picture 10">
            <a:extLst>
              <a:ext uri="{FF2B5EF4-FFF2-40B4-BE49-F238E27FC236}">
                <a16:creationId xmlns:a16="http://schemas.microsoft.com/office/drawing/2014/main" id="{1611F04F-487E-C771-B329-1EAD8A8B3553}"/>
              </a:ext>
            </a:extLst>
          </p:cNvPr>
          <p:cNvPicPr>
            <a:picLocks noChangeAspect="1"/>
          </p:cNvPicPr>
          <p:nvPr/>
        </p:nvPicPr>
        <p:blipFill rotWithShape="1">
          <a:blip r:embed="rId2"/>
          <a:srcRect r="13138" b="-3"/>
          <a:stretch/>
        </p:blipFill>
        <p:spPr>
          <a:xfrm>
            <a:off x="5841551" y="758953"/>
            <a:ext cx="4113439" cy="3161093"/>
          </a:xfrm>
          <a:custGeom>
            <a:avLst/>
            <a:gdLst/>
            <a:ahLst/>
            <a:cxnLst/>
            <a:rect l="l" t="t" r="r" b="b"/>
            <a:pathLst>
              <a:path w="4113439" h="3161093">
                <a:moveTo>
                  <a:pt x="0" y="0"/>
                </a:moveTo>
                <a:lnTo>
                  <a:pt x="4113439" y="0"/>
                </a:lnTo>
                <a:lnTo>
                  <a:pt x="4113439" y="2344272"/>
                </a:lnTo>
                <a:lnTo>
                  <a:pt x="2157387" y="2344272"/>
                </a:lnTo>
                <a:lnTo>
                  <a:pt x="2157387" y="3161093"/>
                </a:lnTo>
                <a:lnTo>
                  <a:pt x="0" y="3161093"/>
                </a:lnTo>
                <a:close/>
              </a:path>
            </a:pathLst>
          </a:custGeom>
        </p:spPr>
      </p:pic>
      <p:pic>
        <p:nvPicPr>
          <p:cNvPr id="6" name="Picture 5">
            <a:extLst>
              <a:ext uri="{FF2B5EF4-FFF2-40B4-BE49-F238E27FC236}">
                <a16:creationId xmlns:a16="http://schemas.microsoft.com/office/drawing/2014/main" id="{B72A84D8-78BF-8455-53C9-EA72995DA57E}"/>
              </a:ext>
            </a:extLst>
          </p:cNvPr>
          <p:cNvPicPr>
            <a:picLocks noChangeAspect="1"/>
          </p:cNvPicPr>
          <p:nvPr/>
        </p:nvPicPr>
        <p:blipFill rotWithShape="1">
          <a:blip r:embed="rId3"/>
          <a:srcRect l="12002" r="22001" b="2"/>
          <a:stretch/>
        </p:blipFill>
        <p:spPr>
          <a:xfrm>
            <a:off x="10043160" y="752478"/>
            <a:ext cx="2148840" cy="2344272"/>
          </a:xfrm>
          <a:prstGeom prst="rect">
            <a:avLst/>
          </a:prstGeom>
        </p:spPr>
      </p:pic>
      <p:pic>
        <p:nvPicPr>
          <p:cNvPr id="9" name="Picture 8">
            <a:extLst>
              <a:ext uri="{FF2B5EF4-FFF2-40B4-BE49-F238E27FC236}">
                <a16:creationId xmlns:a16="http://schemas.microsoft.com/office/drawing/2014/main" id="{2BCF2B6F-4F66-02D0-AD21-C5FF98BEEAEF}"/>
              </a:ext>
            </a:extLst>
          </p:cNvPr>
          <p:cNvPicPr>
            <a:picLocks noChangeAspect="1"/>
          </p:cNvPicPr>
          <p:nvPr/>
        </p:nvPicPr>
        <p:blipFill rotWithShape="1">
          <a:blip r:embed="rId4"/>
          <a:srcRect l="18926" r="8179" b="-6"/>
          <a:stretch/>
        </p:blipFill>
        <p:spPr>
          <a:xfrm>
            <a:off x="5841551" y="4011484"/>
            <a:ext cx="2157387" cy="2094040"/>
          </a:xfrm>
          <a:prstGeom prst="rect">
            <a:avLst/>
          </a:prstGeom>
        </p:spPr>
      </p:pic>
      <p:pic>
        <p:nvPicPr>
          <p:cNvPr id="4" name="Picture 3">
            <a:extLst>
              <a:ext uri="{FF2B5EF4-FFF2-40B4-BE49-F238E27FC236}">
                <a16:creationId xmlns:a16="http://schemas.microsoft.com/office/drawing/2014/main" id="{3FCBDEDA-6289-8F65-9EA6-584DA5488CC1}"/>
              </a:ext>
            </a:extLst>
          </p:cNvPr>
          <p:cNvPicPr>
            <a:picLocks noChangeAspect="1"/>
          </p:cNvPicPr>
          <p:nvPr/>
        </p:nvPicPr>
        <p:blipFill rotWithShape="1">
          <a:blip r:embed="rId5"/>
          <a:srcRect l="5647" r="12640" b="1"/>
          <a:stretch/>
        </p:blipFill>
        <p:spPr>
          <a:xfrm>
            <a:off x="8078561" y="3185840"/>
            <a:ext cx="4113439" cy="2919684"/>
          </a:xfrm>
          <a:prstGeom prst="rect">
            <a:avLst/>
          </a:prstGeom>
        </p:spPr>
      </p:pic>
    </p:spTree>
    <p:extLst>
      <p:ext uri="{BB962C8B-B14F-4D97-AF65-F5344CB8AC3E}">
        <p14:creationId xmlns:p14="http://schemas.microsoft.com/office/powerpoint/2010/main" val="33199808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762000" y="755650"/>
            <a:ext cx="6017942" cy="1345115"/>
          </a:xfrm>
        </p:spPr>
        <p:txBody>
          <a:bodyPr>
            <a:normAutofit/>
          </a:bodyPr>
          <a:lstStyle/>
          <a:p>
            <a:r>
              <a:rPr lang="en-IE"/>
              <a:t>Table Tennis</a:t>
            </a:r>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762000" y="2207969"/>
            <a:ext cx="6017942" cy="3884983"/>
          </a:xfrm>
        </p:spPr>
        <p:txBody>
          <a:bodyPr>
            <a:normAutofit/>
          </a:bodyPr>
          <a:lstStyle/>
          <a:p>
            <a:pPr>
              <a:lnSpc>
                <a:spcPct val="95000"/>
              </a:lnSpc>
            </a:pPr>
            <a:r>
              <a:rPr lang="en-GB" sz="2000" dirty="0"/>
              <a:t>Our school has a long-standing tradition of Table Tennis but over the years it had taken a back seat in the sports pecking order. This year thanks to #TableTennisTakeover and our long and wet winter, we as a school renewed our passion for this wonderful sport. </a:t>
            </a:r>
          </a:p>
          <a:p>
            <a:pPr>
              <a:lnSpc>
                <a:spcPct val="95000"/>
              </a:lnSpc>
            </a:pPr>
            <a:r>
              <a:rPr lang="en-GB" sz="2000" dirty="0"/>
              <a:t>Our Active School Committee organised a school table tennis tournament .This event was opened to classes from second to sixth. </a:t>
            </a:r>
          </a:p>
          <a:p>
            <a:pPr>
              <a:lnSpc>
                <a:spcPct val="95000"/>
              </a:lnSpc>
            </a:pPr>
            <a:r>
              <a:rPr lang="en-GB" sz="2000" dirty="0"/>
              <a:t>We also organised a tournament for all of our staff members .Everybody had a fun day and it was a great way to get our pupils active.</a:t>
            </a:r>
          </a:p>
          <a:p>
            <a:pPr>
              <a:lnSpc>
                <a:spcPct val="95000"/>
              </a:lnSpc>
            </a:pPr>
            <a:endParaRPr lang="en-IE" sz="2000" dirty="0"/>
          </a:p>
        </p:txBody>
      </p:sp>
      <p:pic>
        <p:nvPicPr>
          <p:cNvPr id="5" name="Picture 4">
            <a:extLst>
              <a:ext uri="{FF2B5EF4-FFF2-40B4-BE49-F238E27FC236}">
                <a16:creationId xmlns:a16="http://schemas.microsoft.com/office/drawing/2014/main" id="{F94148DB-A890-5BB3-155C-8116D2C12A76}"/>
              </a:ext>
            </a:extLst>
          </p:cNvPr>
          <p:cNvPicPr>
            <a:picLocks noChangeAspect="1"/>
          </p:cNvPicPr>
          <p:nvPr/>
        </p:nvPicPr>
        <p:blipFill rotWithShape="1">
          <a:blip r:embed="rId2"/>
          <a:srcRect l="11577" t="7970" r="5044" b="7155"/>
          <a:stretch/>
        </p:blipFill>
        <p:spPr>
          <a:xfrm>
            <a:off x="7734622" y="755650"/>
            <a:ext cx="3502698" cy="2558279"/>
          </a:xfrm>
          <a:prstGeom prst="rect">
            <a:avLst/>
          </a:prstGeom>
        </p:spPr>
      </p:pic>
      <p:pic>
        <p:nvPicPr>
          <p:cNvPr id="7" name="Picture 6">
            <a:extLst>
              <a:ext uri="{FF2B5EF4-FFF2-40B4-BE49-F238E27FC236}">
                <a16:creationId xmlns:a16="http://schemas.microsoft.com/office/drawing/2014/main" id="{51859A5E-FDC4-1414-2FF1-4E8AEABCCD4A}"/>
              </a:ext>
            </a:extLst>
          </p:cNvPr>
          <p:cNvPicPr>
            <a:picLocks noChangeAspect="1"/>
          </p:cNvPicPr>
          <p:nvPr/>
        </p:nvPicPr>
        <p:blipFill>
          <a:blip r:embed="rId3"/>
          <a:stretch>
            <a:fillRect/>
          </a:stretch>
        </p:blipFill>
        <p:spPr>
          <a:xfrm>
            <a:off x="7714990" y="3608661"/>
            <a:ext cx="3534173" cy="2465086"/>
          </a:xfrm>
          <a:prstGeom prst="rect">
            <a:avLst/>
          </a:prstGeom>
        </p:spPr>
      </p:pic>
    </p:spTree>
    <p:extLst>
      <p:ext uri="{BB962C8B-B14F-4D97-AF65-F5344CB8AC3E}">
        <p14:creationId xmlns:p14="http://schemas.microsoft.com/office/powerpoint/2010/main" val="20442016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1457325" y="1371228"/>
            <a:ext cx="9899650" cy="1344613"/>
          </a:xfrm>
        </p:spPr>
        <p:txBody>
          <a:bodyPr>
            <a:normAutofit fontScale="90000"/>
          </a:bodyPr>
          <a:lstStyle/>
          <a:p>
            <a:pPr algn="ctr"/>
            <a:r>
              <a:rPr lang="en-GB" dirty="0"/>
              <a:t>Cycling Course</a:t>
            </a:r>
            <a:br>
              <a:rPr lang="en-GB" dirty="0"/>
            </a:br>
            <a:br>
              <a:rPr lang="en-GB" dirty="0"/>
            </a:br>
            <a:br>
              <a:rPr lang="en-GB" dirty="0"/>
            </a:br>
            <a:r>
              <a:rPr lang="en-GB" sz="2200" dirty="0">
                <a:latin typeface="+mn-lt"/>
              </a:rPr>
              <a:t>Each year our 3</a:t>
            </a:r>
            <a:r>
              <a:rPr lang="en-GB" sz="2200" baseline="30000" dirty="0">
                <a:latin typeface="+mn-lt"/>
              </a:rPr>
              <a:t>rd</a:t>
            </a:r>
            <a:r>
              <a:rPr lang="en-GB" sz="2200" dirty="0">
                <a:latin typeface="+mn-lt"/>
              </a:rPr>
              <a:t> class pupils take part in the cycle right  school cycling course. It is a fantastic way for our students to learn the rules and regulations of the road and how to cycle their bikes, while having fun and getting active. </a:t>
            </a:r>
            <a:endParaRPr lang="en-IE" dirty="0">
              <a:latin typeface="+mn-lt"/>
            </a:endParaRPr>
          </a:p>
        </p:txBody>
      </p:sp>
      <p:pic>
        <p:nvPicPr>
          <p:cNvPr id="4" name="Picture 3">
            <a:extLst>
              <a:ext uri="{FF2B5EF4-FFF2-40B4-BE49-F238E27FC236}">
                <a16:creationId xmlns:a16="http://schemas.microsoft.com/office/drawing/2014/main" id="{E2DB0BAF-3EF6-5BD4-7727-BD54510794F6}"/>
              </a:ext>
            </a:extLst>
          </p:cNvPr>
          <p:cNvPicPr>
            <a:picLocks noChangeAspect="1"/>
          </p:cNvPicPr>
          <p:nvPr/>
        </p:nvPicPr>
        <p:blipFill>
          <a:blip r:embed="rId2"/>
          <a:stretch>
            <a:fillRect/>
          </a:stretch>
        </p:blipFill>
        <p:spPr>
          <a:xfrm>
            <a:off x="285134" y="4367826"/>
            <a:ext cx="2992653" cy="2237892"/>
          </a:xfrm>
          <a:prstGeom prst="rect">
            <a:avLst/>
          </a:prstGeom>
        </p:spPr>
      </p:pic>
      <p:pic>
        <p:nvPicPr>
          <p:cNvPr id="6" name="Picture 5">
            <a:extLst>
              <a:ext uri="{FF2B5EF4-FFF2-40B4-BE49-F238E27FC236}">
                <a16:creationId xmlns:a16="http://schemas.microsoft.com/office/drawing/2014/main" id="{55D2D81F-1FAC-90C4-34C4-68CE853CC71C}"/>
              </a:ext>
            </a:extLst>
          </p:cNvPr>
          <p:cNvPicPr>
            <a:picLocks noChangeAspect="1"/>
          </p:cNvPicPr>
          <p:nvPr/>
        </p:nvPicPr>
        <p:blipFill>
          <a:blip r:embed="rId3"/>
          <a:stretch>
            <a:fillRect/>
          </a:stretch>
        </p:blipFill>
        <p:spPr>
          <a:xfrm>
            <a:off x="9202993" y="889010"/>
            <a:ext cx="2742919" cy="1925154"/>
          </a:xfrm>
          <a:prstGeom prst="rect">
            <a:avLst/>
          </a:prstGeom>
        </p:spPr>
      </p:pic>
      <p:pic>
        <p:nvPicPr>
          <p:cNvPr id="9" name="Picture 8">
            <a:extLst>
              <a:ext uri="{FF2B5EF4-FFF2-40B4-BE49-F238E27FC236}">
                <a16:creationId xmlns:a16="http://schemas.microsoft.com/office/drawing/2014/main" id="{BD347FC8-265E-D31D-0436-F42E66AA28E3}"/>
              </a:ext>
            </a:extLst>
          </p:cNvPr>
          <p:cNvPicPr>
            <a:picLocks noChangeAspect="1"/>
          </p:cNvPicPr>
          <p:nvPr/>
        </p:nvPicPr>
        <p:blipFill>
          <a:blip r:embed="rId4"/>
          <a:stretch>
            <a:fillRect/>
          </a:stretch>
        </p:blipFill>
        <p:spPr>
          <a:xfrm>
            <a:off x="8520921" y="4416496"/>
            <a:ext cx="3318144" cy="2331875"/>
          </a:xfrm>
          <a:prstGeom prst="rect">
            <a:avLst/>
          </a:prstGeom>
        </p:spPr>
      </p:pic>
      <p:pic>
        <p:nvPicPr>
          <p:cNvPr id="13" name="Picture 12">
            <a:extLst>
              <a:ext uri="{FF2B5EF4-FFF2-40B4-BE49-F238E27FC236}">
                <a16:creationId xmlns:a16="http://schemas.microsoft.com/office/drawing/2014/main" id="{405336EA-820C-0056-ECC2-A53B897763C8}"/>
              </a:ext>
            </a:extLst>
          </p:cNvPr>
          <p:cNvPicPr>
            <a:picLocks noChangeAspect="1"/>
          </p:cNvPicPr>
          <p:nvPr/>
        </p:nvPicPr>
        <p:blipFill>
          <a:blip r:embed="rId5"/>
          <a:stretch>
            <a:fillRect/>
          </a:stretch>
        </p:blipFill>
        <p:spPr>
          <a:xfrm>
            <a:off x="417770" y="792049"/>
            <a:ext cx="2992653" cy="2142281"/>
          </a:xfrm>
          <a:prstGeom prst="rect">
            <a:avLst/>
          </a:prstGeom>
        </p:spPr>
      </p:pic>
    </p:spTree>
    <p:extLst>
      <p:ext uri="{BB962C8B-B14F-4D97-AF65-F5344CB8AC3E}">
        <p14:creationId xmlns:p14="http://schemas.microsoft.com/office/powerpoint/2010/main" val="13973465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1351280" y="1646183"/>
            <a:ext cx="8995410" cy="1344613"/>
          </a:xfrm>
        </p:spPr>
        <p:txBody>
          <a:bodyPr>
            <a:normAutofit fontScale="90000"/>
          </a:bodyPr>
          <a:lstStyle/>
          <a:p>
            <a:pPr algn="ctr"/>
            <a:r>
              <a:rPr lang="en-GB" dirty="0"/>
              <a:t>School Marathon Relay</a:t>
            </a:r>
            <a:br>
              <a:rPr lang="en-GB" dirty="0"/>
            </a:br>
            <a:br>
              <a:rPr lang="en-GB" sz="2400" dirty="0">
                <a:latin typeface="Abadi" panose="020B0604020104020204" pitchFamily="34" charset="0"/>
              </a:rPr>
            </a:br>
            <a:br>
              <a:rPr lang="en-GB" sz="2400" dirty="0">
                <a:latin typeface="Abadi" panose="020B0604020104020204" pitchFamily="34" charset="0"/>
              </a:rPr>
            </a:br>
            <a:br>
              <a:rPr lang="en-GB" sz="2400" dirty="0">
                <a:latin typeface="Abadi" panose="020B0604020104020204" pitchFamily="34" charset="0"/>
              </a:rPr>
            </a:br>
            <a:r>
              <a:rPr lang="en-GB" sz="3100" dirty="0">
                <a:latin typeface="Abadi" panose="020B0604020104020204" pitchFamily="34" charset="0"/>
              </a:rPr>
              <a:t> </a:t>
            </a:r>
            <a:r>
              <a:rPr lang="en-GB" sz="2700" dirty="0">
                <a:latin typeface="+mn-lt"/>
              </a:rPr>
              <a:t>On the 29</a:t>
            </a:r>
            <a:r>
              <a:rPr lang="en-GB" sz="2700" baseline="30000" dirty="0">
                <a:latin typeface="+mn-lt"/>
              </a:rPr>
              <a:t>th</a:t>
            </a:r>
            <a:r>
              <a:rPr lang="en-GB" sz="2700" dirty="0">
                <a:latin typeface="+mn-lt"/>
              </a:rPr>
              <a:t> of September 2023 our school took part in the annual School Marathon Relay. All pupils were encouraged to run or walk 2 laps of our school yard . It was yet another </a:t>
            </a:r>
            <a:br>
              <a:rPr lang="en-GB" sz="2700" dirty="0">
                <a:latin typeface="+mn-lt"/>
              </a:rPr>
            </a:br>
            <a:r>
              <a:rPr lang="en-GB" sz="2700" dirty="0">
                <a:latin typeface="+mn-lt"/>
              </a:rPr>
              <a:t> great way to get our pupils active.</a:t>
            </a:r>
            <a:br>
              <a:rPr lang="en-GB" sz="2400" dirty="0">
                <a:latin typeface="+mn-lt"/>
              </a:rPr>
            </a:br>
            <a:br>
              <a:rPr lang="en-GB" dirty="0"/>
            </a:br>
            <a:br>
              <a:rPr lang="en-GB" dirty="0"/>
            </a:br>
            <a:endParaRPr lang="en-IE" dirty="0"/>
          </a:p>
        </p:txBody>
      </p:sp>
      <p:pic>
        <p:nvPicPr>
          <p:cNvPr id="4" name="Picture 3">
            <a:extLst>
              <a:ext uri="{FF2B5EF4-FFF2-40B4-BE49-F238E27FC236}">
                <a16:creationId xmlns:a16="http://schemas.microsoft.com/office/drawing/2014/main" id="{AA231B3F-9C7F-1893-7CCE-91656E97C110}"/>
              </a:ext>
            </a:extLst>
          </p:cNvPr>
          <p:cNvPicPr>
            <a:picLocks noChangeAspect="1"/>
          </p:cNvPicPr>
          <p:nvPr/>
        </p:nvPicPr>
        <p:blipFill>
          <a:blip r:embed="rId2"/>
          <a:stretch>
            <a:fillRect/>
          </a:stretch>
        </p:blipFill>
        <p:spPr>
          <a:xfrm>
            <a:off x="10087897" y="882476"/>
            <a:ext cx="1905500" cy="2201181"/>
          </a:xfrm>
          <a:prstGeom prst="rect">
            <a:avLst/>
          </a:prstGeom>
        </p:spPr>
      </p:pic>
      <p:pic>
        <p:nvPicPr>
          <p:cNvPr id="6" name="Picture 5">
            <a:extLst>
              <a:ext uri="{FF2B5EF4-FFF2-40B4-BE49-F238E27FC236}">
                <a16:creationId xmlns:a16="http://schemas.microsoft.com/office/drawing/2014/main" id="{72B6ACC2-CEA7-7CBA-A826-8133D69AF656}"/>
              </a:ext>
            </a:extLst>
          </p:cNvPr>
          <p:cNvPicPr>
            <a:picLocks noChangeAspect="1"/>
          </p:cNvPicPr>
          <p:nvPr/>
        </p:nvPicPr>
        <p:blipFill>
          <a:blip r:embed="rId3"/>
          <a:stretch>
            <a:fillRect/>
          </a:stretch>
        </p:blipFill>
        <p:spPr>
          <a:xfrm>
            <a:off x="257596" y="4554539"/>
            <a:ext cx="2861894" cy="2098228"/>
          </a:xfrm>
          <a:prstGeom prst="rect">
            <a:avLst/>
          </a:prstGeom>
        </p:spPr>
      </p:pic>
      <p:pic>
        <p:nvPicPr>
          <p:cNvPr id="9" name="Picture 8">
            <a:extLst>
              <a:ext uri="{FF2B5EF4-FFF2-40B4-BE49-F238E27FC236}">
                <a16:creationId xmlns:a16="http://schemas.microsoft.com/office/drawing/2014/main" id="{44F60AA4-2152-CA6B-0021-E63D7BAA55C3}"/>
              </a:ext>
            </a:extLst>
          </p:cNvPr>
          <p:cNvPicPr>
            <a:picLocks noChangeAspect="1"/>
          </p:cNvPicPr>
          <p:nvPr/>
        </p:nvPicPr>
        <p:blipFill>
          <a:blip r:embed="rId4"/>
          <a:stretch>
            <a:fillRect/>
          </a:stretch>
        </p:blipFill>
        <p:spPr>
          <a:xfrm>
            <a:off x="257596" y="917546"/>
            <a:ext cx="2201182" cy="2201182"/>
          </a:xfrm>
          <a:prstGeom prst="rect">
            <a:avLst/>
          </a:prstGeom>
        </p:spPr>
      </p:pic>
    </p:spTree>
    <p:extLst>
      <p:ext uri="{BB962C8B-B14F-4D97-AF65-F5344CB8AC3E}">
        <p14:creationId xmlns:p14="http://schemas.microsoft.com/office/powerpoint/2010/main" val="25353765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425132" y="672329"/>
            <a:ext cx="8438403" cy="870220"/>
          </a:xfrm>
        </p:spPr>
        <p:txBody>
          <a:bodyPr>
            <a:noAutofit/>
          </a:bodyPr>
          <a:lstStyle/>
          <a:p>
            <a:pPr algn="ctr"/>
            <a:r>
              <a:rPr lang="en-GB" sz="4000" dirty="0"/>
              <a:t>Local Competitions</a:t>
            </a:r>
            <a:br>
              <a:rPr lang="en-GB" sz="4000" dirty="0"/>
            </a:br>
            <a:br>
              <a:rPr lang="en-GB" sz="4000" dirty="0"/>
            </a:br>
            <a:r>
              <a:rPr lang="en-GB" sz="2000" dirty="0">
                <a:latin typeface="+mn-lt"/>
              </a:rPr>
              <a:t>We are keen competitors and love taking part in lots of local competitions. These competitions are always fun ways for some of our more competitive students to take part in sports that they love,</a:t>
            </a:r>
            <a:br>
              <a:rPr lang="en-GB" sz="2000" dirty="0">
                <a:latin typeface="+mn-lt"/>
              </a:rPr>
            </a:br>
            <a:r>
              <a:rPr lang="en-GB" sz="2000" dirty="0">
                <a:latin typeface="+mn-lt"/>
              </a:rPr>
              <a:t>but also to ensure that our pupils get the opportunity to try and enjoy new sports. This year we have taken part in Sligo Swimming Gala, Mini 7s GAA, Supervalu Athletics, Sligo Handball, Sligo Cross Country, Connacht Cross Country, </a:t>
            </a:r>
            <a:r>
              <a:rPr lang="en-GB" sz="2000" dirty="0" err="1">
                <a:latin typeface="+mn-lt"/>
              </a:rPr>
              <a:t>Cumann</a:t>
            </a:r>
            <a:r>
              <a:rPr lang="en-GB" sz="2000" dirty="0">
                <a:latin typeface="+mn-lt"/>
              </a:rPr>
              <a:t> na </a:t>
            </a:r>
            <a:r>
              <a:rPr lang="en-GB" sz="2000" dirty="0" err="1">
                <a:latin typeface="+mn-lt"/>
              </a:rPr>
              <a:t>mBunscoil</a:t>
            </a:r>
            <a:r>
              <a:rPr lang="en-GB" sz="2000" dirty="0">
                <a:latin typeface="+mn-lt"/>
              </a:rPr>
              <a:t>, FAI 5aside, Indoor Hurling, Amigos, Community Games, Table Tennis and Sligo Rugby Club Tag Competition. We always represent our school to the best of our abilities and have great fun when wearing the black and red of Rathcormac.  </a:t>
            </a:r>
            <a:br>
              <a:rPr lang="en-GB" sz="2000" dirty="0">
                <a:latin typeface="Abadi" panose="020B0604020104020204" pitchFamily="34" charset="0"/>
              </a:rPr>
            </a:br>
            <a:br>
              <a:rPr lang="en-GB" sz="2000" dirty="0">
                <a:latin typeface="Abadi" panose="020B0604020104020204" pitchFamily="34" charset="0"/>
              </a:rPr>
            </a:br>
            <a:br>
              <a:rPr lang="en-GB" sz="2800" dirty="0">
                <a:latin typeface="Abadi" panose="020B0604020104020204" pitchFamily="34" charset="0"/>
              </a:rPr>
            </a:br>
            <a:br>
              <a:rPr lang="en-GB" sz="2800" dirty="0">
                <a:latin typeface="Abadi" panose="020B0604020104020204" pitchFamily="34" charset="0"/>
              </a:rPr>
            </a:br>
            <a:br>
              <a:rPr lang="en-GB" sz="2800" dirty="0">
                <a:latin typeface="Abadi" panose="020B0604020104020204" pitchFamily="34" charset="0"/>
              </a:rPr>
            </a:br>
            <a:br>
              <a:rPr lang="en-GB" sz="2800" dirty="0">
                <a:latin typeface="Abadi" panose="020B0604020104020204" pitchFamily="34" charset="0"/>
              </a:rPr>
            </a:br>
            <a:br>
              <a:rPr lang="en-GB" sz="4000" dirty="0"/>
            </a:br>
            <a:br>
              <a:rPr lang="en-GB" sz="4000" dirty="0"/>
            </a:br>
            <a:br>
              <a:rPr lang="en-GB" sz="4000" dirty="0"/>
            </a:br>
            <a:endParaRPr lang="en-IE" sz="4000" dirty="0"/>
          </a:p>
        </p:txBody>
      </p:sp>
      <p:pic>
        <p:nvPicPr>
          <p:cNvPr id="3" name="Picture 2">
            <a:extLst>
              <a:ext uri="{FF2B5EF4-FFF2-40B4-BE49-F238E27FC236}">
                <a16:creationId xmlns:a16="http://schemas.microsoft.com/office/drawing/2014/main" id="{54AEE424-CBDA-CC69-FDD7-17025A8123D7}"/>
              </a:ext>
            </a:extLst>
          </p:cNvPr>
          <p:cNvPicPr>
            <a:picLocks noChangeAspect="1"/>
          </p:cNvPicPr>
          <p:nvPr/>
        </p:nvPicPr>
        <p:blipFill>
          <a:blip r:embed="rId2"/>
          <a:stretch>
            <a:fillRect/>
          </a:stretch>
        </p:blipFill>
        <p:spPr>
          <a:xfrm>
            <a:off x="268083" y="4932940"/>
            <a:ext cx="2277669" cy="1708252"/>
          </a:xfrm>
          <a:prstGeom prst="rect">
            <a:avLst/>
          </a:prstGeom>
        </p:spPr>
      </p:pic>
      <p:pic>
        <p:nvPicPr>
          <p:cNvPr id="4" name="Picture 3">
            <a:extLst>
              <a:ext uri="{FF2B5EF4-FFF2-40B4-BE49-F238E27FC236}">
                <a16:creationId xmlns:a16="http://schemas.microsoft.com/office/drawing/2014/main" id="{F6313F89-F6F7-0B16-47F4-94634EAE3082}"/>
              </a:ext>
            </a:extLst>
          </p:cNvPr>
          <p:cNvPicPr>
            <a:picLocks noChangeAspect="1"/>
          </p:cNvPicPr>
          <p:nvPr/>
        </p:nvPicPr>
        <p:blipFill>
          <a:blip r:embed="rId3"/>
          <a:stretch>
            <a:fillRect/>
          </a:stretch>
        </p:blipFill>
        <p:spPr>
          <a:xfrm>
            <a:off x="9922662" y="844827"/>
            <a:ext cx="2261597" cy="1696198"/>
          </a:xfrm>
          <a:prstGeom prst="rect">
            <a:avLst/>
          </a:prstGeom>
        </p:spPr>
      </p:pic>
      <p:pic>
        <p:nvPicPr>
          <p:cNvPr id="5" name="Picture 4">
            <a:extLst>
              <a:ext uri="{FF2B5EF4-FFF2-40B4-BE49-F238E27FC236}">
                <a16:creationId xmlns:a16="http://schemas.microsoft.com/office/drawing/2014/main" id="{594E5960-14D5-A128-D6A3-EAA03E8BE58D}"/>
              </a:ext>
            </a:extLst>
          </p:cNvPr>
          <p:cNvPicPr>
            <a:picLocks noChangeAspect="1"/>
          </p:cNvPicPr>
          <p:nvPr/>
        </p:nvPicPr>
        <p:blipFill>
          <a:blip r:embed="rId4"/>
          <a:stretch>
            <a:fillRect/>
          </a:stretch>
        </p:blipFill>
        <p:spPr>
          <a:xfrm>
            <a:off x="9336391" y="4932940"/>
            <a:ext cx="2426114" cy="1819585"/>
          </a:xfrm>
          <a:prstGeom prst="rect">
            <a:avLst/>
          </a:prstGeom>
        </p:spPr>
      </p:pic>
      <p:pic>
        <p:nvPicPr>
          <p:cNvPr id="6" name="Picture 5">
            <a:extLst>
              <a:ext uri="{FF2B5EF4-FFF2-40B4-BE49-F238E27FC236}">
                <a16:creationId xmlns:a16="http://schemas.microsoft.com/office/drawing/2014/main" id="{E9114D4C-C134-A25A-AF6C-677BFCF7210E}"/>
              </a:ext>
            </a:extLst>
          </p:cNvPr>
          <p:cNvPicPr>
            <a:picLocks noChangeAspect="1"/>
          </p:cNvPicPr>
          <p:nvPr/>
        </p:nvPicPr>
        <p:blipFill>
          <a:blip r:embed="rId5"/>
          <a:stretch>
            <a:fillRect/>
          </a:stretch>
        </p:blipFill>
        <p:spPr>
          <a:xfrm>
            <a:off x="4882943" y="4923094"/>
            <a:ext cx="2426114" cy="1819586"/>
          </a:xfrm>
          <a:prstGeom prst="rect">
            <a:avLst/>
          </a:prstGeom>
        </p:spPr>
      </p:pic>
    </p:spTree>
    <p:extLst>
      <p:ext uri="{BB962C8B-B14F-4D97-AF65-F5344CB8AC3E}">
        <p14:creationId xmlns:p14="http://schemas.microsoft.com/office/powerpoint/2010/main" val="17110005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1146175" y="1096233"/>
            <a:ext cx="9899650" cy="889884"/>
          </a:xfrm>
        </p:spPr>
        <p:txBody>
          <a:bodyPr>
            <a:normAutofit fontScale="90000"/>
          </a:bodyPr>
          <a:lstStyle/>
          <a:p>
            <a:pPr algn="ctr"/>
            <a:r>
              <a:rPr lang="en-GB" dirty="0"/>
              <a:t>PAWS Water Safety Syllabus</a:t>
            </a:r>
            <a:br>
              <a:rPr lang="en-GB" dirty="0"/>
            </a:br>
            <a:br>
              <a:rPr lang="en-GB" dirty="0"/>
            </a:br>
            <a:r>
              <a:rPr lang="en-GB" sz="2200" dirty="0">
                <a:latin typeface="+mn-lt"/>
              </a:rPr>
              <a:t>Our 5</a:t>
            </a:r>
            <a:r>
              <a:rPr lang="en-GB" sz="2200" baseline="30000" dirty="0">
                <a:latin typeface="+mn-lt"/>
              </a:rPr>
              <a:t>th</a:t>
            </a:r>
            <a:r>
              <a:rPr lang="en-GB" sz="2200" dirty="0">
                <a:latin typeface="+mn-lt"/>
              </a:rPr>
              <a:t> Class are once again taking part in the PAWS water safety syllabus course. During this water safety course ,our pupils learn how to keep safe in and around water. The students get swimming lessons in the local sports complex to ensure that they develop their swimming abilities while also having fun. 6</a:t>
            </a:r>
            <a:r>
              <a:rPr lang="en-GB" sz="2200" baseline="30000" dirty="0">
                <a:latin typeface="+mn-lt"/>
              </a:rPr>
              <a:t>th</a:t>
            </a:r>
            <a:r>
              <a:rPr lang="en-GB" sz="2200" dirty="0">
                <a:latin typeface="+mn-lt"/>
              </a:rPr>
              <a:t> Class are also taking part in the classroom PAWS Syllabus. </a:t>
            </a:r>
            <a:endParaRPr lang="en-IE" sz="2200" dirty="0">
              <a:latin typeface="+mn-lt"/>
            </a:endParaRPr>
          </a:p>
        </p:txBody>
      </p:sp>
      <p:pic>
        <p:nvPicPr>
          <p:cNvPr id="3" name="Picture 2">
            <a:extLst>
              <a:ext uri="{FF2B5EF4-FFF2-40B4-BE49-F238E27FC236}">
                <a16:creationId xmlns:a16="http://schemas.microsoft.com/office/drawing/2014/main" id="{831EBD84-46C2-8B66-ACDB-AB728FC1ACE1}"/>
              </a:ext>
            </a:extLst>
          </p:cNvPr>
          <p:cNvPicPr>
            <a:picLocks noChangeAspect="1"/>
          </p:cNvPicPr>
          <p:nvPr/>
        </p:nvPicPr>
        <p:blipFill>
          <a:blip r:embed="rId2"/>
          <a:stretch>
            <a:fillRect/>
          </a:stretch>
        </p:blipFill>
        <p:spPr>
          <a:xfrm>
            <a:off x="1016102" y="3759304"/>
            <a:ext cx="2336697" cy="2336697"/>
          </a:xfrm>
          <a:prstGeom prst="rect">
            <a:avLst/>
          </a:prstGeom>
        </p:spPr>
      </p:pic>
    </p:spTree>
    <p:extLst>
      <p:ext uri="{BB962C8B-B14F-4D97-AF65-F5344CB8AC3E}">
        <p14:creationId xmlns:p14="http://schemas.microsoft.com/office/powerpoint/2010/main" val="34846534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762000" y="987322"/>
            <a:ext cx="9899650" cy="1344613"/>
          </a:xfrm>
        </p:spPr>
        <p:txBody>
          <a:bodyPr>
            <a:normAutofit/>
          </a:bodyPr>
          <a:lstStyle/>
          <a:p>
            <a:pPr algn="ctr"/>
            <a:r>
              <a:rPr lang="en-GB" dirty="0"/>
              <a:t>Active Schools Week</a:t>
            </a:r>
            <a:endParaRPr lang="en-IE" dirty="0"/>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762000" y="1866104"/>
            <a:ext cx="9899650" cy="3125787"/>
          </a:xfrm>
        </p:spPr>
        <p:txBody>
          <a:bodyPr>
            <a:normAutofit/>
          </a:bodyPr>
          <a:lstStyle/>
          <a:p>
            <a:r>
              <a:rPr lang="en-GB" dirty="0"/>
              <a:t>Last year we had a very successful Active School Week .Pupils from all classes took part in a range of different activities over the course of a week. We are so excited to host it again next year.</a:t>
            </a:r>
            <a:endParaRPr lang="en-IE" dirty="0"/>
          </a:p>
        </p:txBody>
      </p:sp>
      <p:pic>
        <p:nvPicPr>
          <p:cNvPr id="9" name="Picture 8">
            <a:extLst>
              <a:ext uri="{FF2B5EF4-FFF2-40B4-BE49-F238E27FC236}">
                <a16:creationId xmlns:a16="http://schemas.microsoft.com/office/drawing/2014/main" id="{84905C4F-35C7-D4DF-2F87-7A642B4C0763}"/>
              </a:ext>
            </a:extLst>
          </p:cNvPr>
          <p:cNvPicPr>
            <a:picLocks noChangeAspect="1"/>
          </p:cNvPicPr>
          <p:nvPr/>
        </p:nvPicPr>
        <p:blipFill>
          <a:blip r:embed="rId2"/>
          <a:stretch>
            <a:fillRect/>
          </a:stretch>
        </p:blipFill>
        <p:spPr>
          <a:xfrm>
            <a:off x="160690" y="3670154"/>
            <a:ext cx="3234463" cy="2425847"/>
          </a:xfrm>
          <a:prstGeom prst="rect">
            <a:avLst/>
          </a:prstGeom>
        </p:spPr>
      </p:pic>
      <p:pic>
        <p:nvPicPr>
          <p:cNvPr id="11" name="Picture 10">
            <a:extLst>
              <a:ext uri="{FF2B5EF4-FFF2-40B4-BE49-F238E27FC236}">
                <a16:creationId xmlns:a16="http://schemas.microsoft.com/office/drawing/2014/main" id="{683D04D6-F3DD-04FF-B98F-4EE6CC711AB3}"/>
              </a:ext>
            </a:extLst>
          </p:cNvPr>
          <p:cNvPicPr>
            <a:picLocks noChangeAspect="1"/>
          </p:cNvPicPr>
          <p:nvPr/>
        </p:nvPicPr>
        <p:blipFill>
          <a:blip r:embed="rId3"/>
          <a:stretch>
            <a:fillRect/>
          </a:stretch>
        </p:blipFill>
        <p:spPr>
          <a:xfrm>
            <a:off x="3486583" y="3538551"/>
            <a:ext cx="4147061" cy="3110295"/>
          </a:xfrm>
          <a:prstGeom prst="rect">
            <a:avLst/>
          </a:prstGeom>
        </p:spPr>
      </p:pic>
      <p:pic>
        <p:nvPicPr>
          <p:cNvPr id="13" name="Picture 12">
            <a:extLst>
              <a:ext uri="{FF2B5EF4-FFF2-40B4-BE49-F238E27FC236}">
                <a16:creationId xmlns:a16="http://schemas.microsoft.com/office/drawing/2014/main" id="{A0A92EB8-9CFD-161F-7297-B7876C8A9D52}"/>
              </a:ext>
            </a:extLst>
          </p:cNvPr>
          <p:cNvPicPr>
            <a:picLocks noChangeAspect="1"/>
          </p:cNvPicPr>
          <p:nvPr/>
        </p:nvPicPr>
        <p:blipFill>
          <a:blip r:embed="rId4"/>
          <a:stretch>
            <a:fillRect/>
          </a:stretch>
        </p:blipFill>
        <p:spPr>
          <a:xfrm>
            <a:off x="7725075" y="3523058"/>
            <a:ext cx="4167717" cy="3125788"/>
          </a:xfrm>
          <a:prstGeom prst="rect">
            <a:avLst/>
          </a:prstGeom>
        </p:spPr>
      </p:pic>
    </p:spTree>
    <p:extLst>
      <p:ext uri="{BB962C8B-B14F-4D97-AF65-F5344CB8AC3E}">
        <p14:creationId xmlns:p14="http://schemas.microsoft.com/office/powerpoint/2010/main" val="34895926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762000" y="925115"/>
            <a:ext cx="9899650" cy="1344613"/>
          </a:xfrm>
        </p:spPr>
        <p:txBody>
          <a:bodyPr>
            <a:normAutofit/>
          </a:bodyPr>
          <a:lstStyle/>
          <a:p>
            <a:pPr algn="ctr"/>
            <a:r>
              <a:rPr lang="en-GB" dirty="0"/>
              <a:t>Five a Side</a:t>
            </a:r>
            <a:endParaRPr lang="en-IE" dirty="0"/>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762000" y="1866104"/>
            <a:ext cx="9899650" cy="3125787"/>
          </a:xfrm>
        </p:spPr>
        <p:txBody>
          <a:bodyPr>
            <a:normAutofit/>
          </a:bodyPr>
          <a:lstStyle/>
          <a:p>
            <a:r>
              <a:rPr lang="en-GB" sz="2000" dirty="0"/>
              <a:t>Each year our school organises an annual school five a side football tournament in which all pupils from fourth to sixth classes are invited to take part. This brings a lot of interest from the pupils in our school, and it is always a jam-packed day filled with football and fun. Last year we had over 80 pupils take part in our fun packed festival of football. </a:t>
            </a:r>
            <a:endParaRPr lang="en-IE" sz="2000" dirty="0"/>
          </a:p>
        </p:txBody>
      </p:sp>
      <p:pic>
        <p:nvPicPr>
          <p:cNvPr id="4" name="Picture 3">
            <a:extLst>
              <a:ext uri="{FF2B5EF4-FFF2-40B4-BE49-F238E27FC236}">
                <a16:creationId xmlns:a16="http://schemas.microsoft.com/office/drawing/2014/main" id="{AFCC9B79-0DF6-3E24-21C4-3828BF0B36EB}"/>
              </a:ext>
            </a:extLst>
          </p:cNvPr>
          <p:cNvPicPr>
            <a:picLocks noChangeAspect="1"/>
          </p:cNvPicPr>
          <p:nvPr/>
        </p:nvPicPr>
        <p:blipFill rotWithShape="1">
          <a:blip r:embed="rId2"/>
          <a:srcRect l="9654" t="11789" r="7724" b="17512"/>
          <a:stretch/>
        </p:blipFill>
        <p:spPr>
          <a:xfrm>
            <a:off x="6456600" y="5047812"/>
            <a:ext cx="2756973" cy="1769362"/>
          </a:xfrm>
          <a:prstGeom prst="rect">
            <a:avLst/>
          </a:prstGeom>
        </p:spPr>
      </p:pic>
      <p:pic>
        <p:nvPicPr>
          <p:cNvPr id="5" name="Picture 4">
            <a:extLst>
              <a:ext uri="{FF2B5EF4-FFF2-40B4-BE49-F238E27FC236}">
                <a16:creationId xmlns:a16="http://schemas.microsoft.com/office/drawing/2014/main" id="{8644AC7D-7BAE-E0C6-4B99-459AA8F2AFB9}"/>
              </a:ext>
            </a:extLst>
          </p:cNvPr>
          <p:cNvPicPr>
            <a:picLocks noChangeAspect="1"/>
          </p:cNvPicPr>
          <p:nvPr/>
        </p:nvPicPr>
        <p:blipFill rotWithShape="1">
          <a:blip r:embed="rId3"/>
          <a:srcRect l="6920" t="15652" r="-942" b="17971"/>
          <a:stretch/>
        </p:blipFill>
        <p:spPr>
          <a:xfrm>
            <a:off x="4374561" y="3213165"/>
            <a:ext cx="3387900" cy="1793824"/>
          </a:xfrm>
          <a:prstGeom prst="rect">
            <a:avLst/>
          </a:prstGeom>
        </p:spPr>
      </p:pic>
      <p:pic>
        <p:nvPicPr>
          <p:cNvPr id="6" name="Picture 5">
            <a:extLst>
              <a:ext uri="{FF2B5EF4-FFF2-40B4-BE49-F238E27FC236}">
                <a16:creationId xmlns:a16="http://schemas.microsoft.com/office/drawing/2014/main" id="{CE79D689-832D-C7C6-3BD5-BFEE5F25B09D}"/>
              </a:ext>
            </a:extLst>
          </p:cNvPr>
          <p:cNvPicPr>
            <a:picLocks noChangeAspect="1"/>
          </p:cNvPicPr>
          <p:nvPr/>
        </p:nvPicPr>
        <p:blipFill>
          <a:blip r:embed="rId4"/>
          <a:stretch>
            <a:fillRect/>
          </a:stretch>
        </p:blipFill>
        <p:spPr>
          <a:xfrm>
            <a:off x="142461" y="3608453"/>
            <a:ext cx="3856382" cy="2892287"/>
          </a:xfrm>
          <a:prstGeom prst="rect">
            <a:avLst/>
          </a:prstGeom>
        </p:spPr>
      </p:pic>
      <p:pic>
        <p:nvPicPr>
          <p:cNvPr id="7" name="Picture 6">
            <a:extLst>
              <a:ext uri="{FF2B5EF4-FFF2-40B4-BE49-F238E27FC236}">
                <a16:creationId xmlns:a16="http://schemas.microsoft.com/office/drawing/2014/main" id="{E5D72ADE-E399-A9BA-96B5-F453C4B5A2E8}"/>
              </a:ext>
            </a:extLst>
          </p:cNvPr>
          <p:cNvPicPr>
            <a:picLocks noChangeAspect="1"/>
          </p:cNvPicPr>
          <p:nvPr/>
        </p:nvPicPr>
        <p:blipFill rotWithShape="1">
          <a:blip r:embed="rId5"/>
          <a:srcRect l="18097" t="20205" r="11339"/>
          <a:stretch/>
        </p:blipFill>
        <p:spPr>
          <a:xfrm>
            <a:off x="10468903" y="761998"/>
            <a:ext cx="1723097" cy="2597997"/>
          </a:xfrm>
          <a:prstGeom prst="rect">
            <a:avLst/>
          </a:prstGeom>
        </p:spPr>
      </p:pic>
      <p:pic>
        <p:nvPicPr>
          <p:cNvPr id="9" name="Picture 8">
            <a:extLst>
              <a:ext uri="{FF2B5EF4-FFF2-40B4-BE49-F238E27FC236}">
                <a16:creationId xmlns:a16="http://schemas.microsoft.com/office/drawing/2014/main" id="{CE12D24E-22DF-42F2-64AA-2577A0FF5E38}"/>
              </a:ext>
            </a:extLst>
          </p:cNvPr>
          <p:cNvPicPr>
            <a:picLocks noChangeAspect="1"/>
          </p:cNvPicPr>
          <p:nvPr/>
        </p:nvPicPr>
        <p:blipFill>
          <a:blip r:embed="rId6"/>
          <a:stretch>
            <a:fillRect/>
          </a:stretch>
        </p:blipFill>
        <p:spPr>
          <a:xfrm>
            <a:off x="9543653" y="3512101"/>
            <a:ext cx="2407800" cy="3210400"/>
          </a:xfrm>
          <a:prstGeom prst="rect">
            <a:avLst/>
          </a:prstGeom>
        </p:spPr>
      </p:pic>
    </p:spTree>
    <p:extLst>
      <p:ext uri="{BB962C8B-B14F-4D97-AF65-F5344CB8AC3E}">
        <p14:creationId xmlns:p14="http://schemas.microsoft.com/office/powerpoint/2010/main" val="17938553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826898" y="978995"/>
            <a:ext cx="9899650" cy="1344613"/>
          </a:xfrm>
        </p:spPr>
        <p:txBody>
          <a:bodyPr>
            <a:normAutofit/>
          </a:bodyPr>
          <a:lstStyle/>
          <a:p>
            <a:pPr algn="ctr"/>
            <a:r>
              <a:rPr lang="en-IE" dirty="0"/>
              <a:t>Tennis </a:t>
            </a:r>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826898" y="1674627"/>
            <a:ext cx="9899650" cy="3125787"/>
          </a:xfrm>
        </p:spPr>
        <p:txBody>
          <a:bodyPr>
            <a:normAutofit/>
          </a:bodyPr>
          <a:lstStyle/>
          <a:p>
            <a:r>
              <a:rPr lang="en-GB" sz="2000" dirty="0"/>
              <a:t>Our former teacher Mr Conlon has returned to Rathcormac N.S. to teach us Tennis in association with Tennis Ireland and Sligo Tennis Club. This initiative is running during the summer term for 3</a:t>
            </a:r>
            <a:r>
              <a:rPr lang="en-GB" sz="2000" baseline="30000" dirty="0"/>
              <a:t>rd</a:t>
            </a:r>
            <a:r>
              <a:rPr lang="en-GB" sz="2000" dirty="0"/>
              <a:t> Class up to 5</a:t>
            </a:r>
            <a:r>
              <a:rPr lang="en-GB" sz="2000" baseline="30000" dirty="0"/>
              <a:t>th</a:t>
            </a:r>
            <a:r>
              <a:rPr lang="en-GB" sz="2000" dirty="0"/>
              <a:t> Class. It has been brilliant fun and the ASC are working towards buying a set of our own tennis rackets for the school. </a:t>
            </a:r>
            <a:endParaRPr lang="en-IE" sz="2000" dirty="0"/>
          </a:p>
        </p:txBody>
      </p:sp>
      <p:pic>
        <p:nvPicPr>
          <p:cNvPr id="5" name="Picture 4">
            <a:extLst>
              <a:ext uri="{FF2B5EF4-FFF2-40B4-BE49-F238E27FC236}">
                <a16:creationId xmlns:a16="http://schemas.microsoft.com/office/drawing/2014/main" id="{EADEFED8-5DC3-6ABC-4912-BFF7029FC30C}"/>
              </a:ext>
            </a:extLst>
          </p:cNvPr>
          <p:cNvPicPr>
            <a:picLocks noChangeAspect="1"/>
          </p:cNvPicPr>
          <p:nvPr/>
        </p:nvPicPr>
        <p:blipFill>
          <a:blip r:embed="rId2"/>
          <a:stretch>
            <a:fillRect/>
          </a:stretch>
        </p:blipFill>
        <p:spPr>
          <a:xfrm>
            <a:off x="5629299" y="3085607"/>
            <a:ext cx="6069174" cy="3262656"/>
          </a:xfrm>
          <a:prstGeom prst="rect">
            <a:avLst/>
          </a:prstGeom>
        </p:spPr>
      </p:pic>
      <p:pic>
        <p:nvPicPr>
          <p:cNvPr id="4" name="Picture 3">
            <a:extLst>
              <a:ext uri="{FF2B5EF4-FFF2-40B4-BE49-F238E27FC236}">
                <a16:creationId xmlns:a16="http://schemas.microsoft.com/office/drawing/2014/main" id="{67AF69EF-E38C-BBB6-D21D-E86C165D0687}"/>
              </a:ext>
            </a:extLst>
          </p:cNvPr>
          <p:cNvPicPr>
            <a:picLocks noChangeAspect="1"/>
          </p:cNvPicPr>
          <p:nvPr/>
        </p:nvPicPr>
        <p:blipFill rotWithShape="1">
          <a:blip r:embed="rId3"/>
          <a:srcRect b="22514"/>
          <a:stretch/>
        </p:blipFill>
        <p:spPr>
          <a:xfrm>
            <a:off x="543450" y="3457380"/>
            <a:ext cx="4974464" cy="2890883"/>
          </a:xfrm>
          <a:prstGeom prst="rect">
            <a:avLst/>
          </a:prstGeom>
        </p:spPr>
      </p:pic>
    </p:spTree>
    <p:extLst>
      <p:ext uri="{BB962C8B-B14F-4D97-AF65-F5344CB8AC3E}">
        <p14:creationId xmlns:p14="http://schemas.microsoft.com/office/powerpoint/2010/main" val="39682791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DB667490-DB81-488B-B0E9-A2D13C48B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1517904" y="1517903"/>
            <a:ext cx="4512858" cy="1345115"/>
          </a:xfrm>
        </p:spPr>
        <p:txBody>
          <a:bodyPr>
            <a:normAutofit/>
          </a:bodyPr>
          <a:lstStyle/>
          <a:p>
            <a:r>
              <a:rPr lang="en-GB" dirty="0"/>
              <a:t>D</a:t>
            </a:r>
            <a:r>
              <a:rPr lang="en-IE" dirty="0" err="1"/>
              <a:t>ance</a:t>
            </a:r>
            <a:r>
              <a:rPr lang="en-IE" dirty="0"/>
              <a:t> Competition </a:t>
            </a:r>
            <a:endParaRPr lang="en-IE"/>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1517904" y="2970222"/>
            <a:ext cx="4512857" cy="3128825"/>
          </a:xfrm>
        </p:spPr>
        <p:txBody>
          <a:bodyPr>
            <a:normAutofit/>
          </a:bodyPr>
          <a:lstStyle/>
          <a:p>
            <a:pPr>
              <a:lnSpc>
                <a:spcPct val="95000"/>
              </a:lnSpc>
            </a:pPr>
            <a:r>
              <a:rPr lang="en-GB" sz="1600"/>
              <a:t>This year, three of our 6</a:t>
            </a:r>
            <a:r>
              <a:rPr lang="en-GB" sz="1600" baseline="30000"/>
              <a:t>th</a:t>
            </a:r>
            <a:r>
              <a:rPr lang="en-GB" sz="1600"/>
              <a:t> class pupils involved in active schools</a:t>
            </a:r>
          </a:p>
          <a:p>
            <a:pPr>
              <a:lnSpc>
                <a:spcPct val="95000"/>
              </a:lnSpc>
            </a:pPr>
            <a:r>
              <a:rPr lang="en-GB" sz="1600"/>
              <a:t> decided to hold our schools first ever dance competition. The girls realised there was a need for a change in activities that we focus on here  in our school  so they thought</a:t>
            </a:r>
          </a:p>
          <a:p>
            <a:pPr marL="0" indent="0">
              <a:lnSpc>
                <a:spcPct val="95000"/>
              </a:lnSpc>
              <a:buNone/>
            </a:pPr>
            <a:r>
              <a:rPr lang="en-GB" sz="1600"/>
              <a:t>       that dance was the perfect creative outlet for the pupils in our school.</a:t>
            </a:r>
          </a:p>
          <a:p>
            <a:pPr>
              <a:lnSpc>
                <a:spcPct val="95000"/>
              </a:lnSpc>
            </a:pPr>
            <a:r>
              <a:rPr lang="en-GB" sz="1600"/>
              <a:t> It was a great success and we hope to make it an annual event.</a:t>
            </a:r>
            <a:endParaRPr lang="en-IE" sz="1600"/>
          </a:p>
        </p:txBody>
      </p:sp>
      <p:pic>
        <p:nvPicPr>
          <p:cNvPr id="5" name="Picture 4">
            <a:extLst>
              <a:ext uri="{FF2B5EF4-FFF2-40B4-BE49-F238E27FC236}">
                <a16:creationId xmlns:a16="http://schemas.microsoft.com/office/drawing/2014/main" id="{B9D3F00A-7A19-C085-34C6-A6CA5D3F6B1A}"/>
              </a:ext>
            </a:extLst>
          </p:cNvPr>
          <p:cNvPicPr>
            <a:picLocks noChangeAspect="1"/>
          </p:cNvPicPr>
          <p:nvPr/>
        </p:nvPicPr>
        <p:blipFill>
          <a:blip r:embed="rId2"/>
          <a:stretch>
            <a:fillRect/>
          </a:stretch>
        </p:blipFill>
        <p:spPr>
          <a:xfrm>
            <a:off x="6857999" y="1537089"/>
            <a:ext cx="3839571" cy="2130961"/>
          </a:xfrm>
          <a:prstGeom prst="rect">
            <a:avLst/>
          </a:prstGeom>
        </p:spPr>
      </p:pic>
      <p:pic>
        <p:nvPicPr>
          <p:cNvPr id="7" name="Picture 6">
            <a:extLst>
              <a:ext uri="{FF2B5EF4-FFF2-40B4-BE49-F238E27FC236}">
                <a16:creationId xmlns:a16="http://schemas.microsoft.com/office/drawing/2014/main" id="{3EE1A798-82B3-BEB7-128D-0BCEC6DDD95F}"/>
              </a:ext>
            </a:extLst>
          </p:cNvPr>
          <p:cNvPicPr>
            <a:picLocks noChangeAspect="1"/>
          </p:cNvPicPr>
          <p:nvPr/>
        </p:nvPicPr>
        <p:blipFill>
          <a:blip r:embed="rId3"/>
          <a:stretch>
            <a:fillRect/>
          </a:stretch>
        </p:blipFill>
        <p:spPr>
          <a:xfrm>
            <a:off x="6857999" y="4186127"/>
            <a:ext cx="1743853" cy="1683442"/>
          </a:xfrm>
          <a:prstGeom prst="rect">
            <a:avLst/>
          </a:prstGeom>
        </p:spPr>
      </p:pic>
      <p:pic>
        <p:nvPicPr>
          <p:cNvPr id="11" name="Picture 10">
            <a:extLst>
              <a:ext uri="{FF2B5EF4-FFF2-40B4-BE49-F238E27FC236}">
                <a16:creationId xmlns:a16="http://schemas.microsoft.com/office/drawing/2014/main" id="{9DD070ED-AD40-45AE-9C07-523BC9D12123}"/>
              </a:ext>
            </a:extLst>
          </p:cNvPr>
          <p:cNvPicPr>
            <a:picLocks noChangeAspect="1"/>
          </p:cNvPicPr>
          <p:nvPr/>
        </p:nvPicPr>
        <p:blipFill>
          <a:blip r:embed="rId4"/>
          <a:stretch>
            <a:fillRect/>
          </a:stretch>
        </p:blipFill>
        <p:spPr>
          <a:xfrm>
            <a:off x="8777784" y="4301601"/>
            <a:ext cx="2207305" cy="1412674"/>
          </a:xfrm>
          <a:prstGeom prst="rect">
            <a:avLst/>
          </a:prstGeom>
        </p:spPr>
      </p:pic>
    </p:spTree>
    <p:extLst>
      <p:ext uri="{BB962C8B-B14F-4D97-AF65-F5344CB8AC3E}">
        <p14:creationId xmlns:p14="http://schemas.microsoft.com/office/powerpoint/2010/main" val="37804327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881269" y="1010754"/>
            <a:ext cx="9899650" cy="1344613"/>
          </a:xfrm>
        </p:spPr>
        <p:txBody>
          <a:bodyPr>
            <a:normAutofit/>
          </a:bodyPr>
          <a:lstStyle/>
          <a:p>
            <a:pPr algn="ctr"/>
            <a:r>
              <a:rPr lang="en-IE" dirty="0"/>
              <a:t>Sensory Circuits</a:t>
            </a:r>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881269" y="1710206"/>
            <a:ext cx="9899650" cy="3125787"/>
          </a:xfrm>
        </p:spPr>
        <p:txBody>
          <a:bodyPr>
            <a:normAutofit/>
          </a:bodyPr>
          <a:lstStyle/>
          <a:p>
            <a:r>
              <a:rPr lang="en-GB" sz="2000" dirty="0"/>
              <a:t>Sensory Circuits is a sensory motor skills programme for children. It was designed by Occupational Therapist Jane Horwood in 2009. It involves a sequence of physical activities that are designed to alert, organise and calm the child. Alerting activities include running, skipping, and jumping. Organising activities include balancing and throwing and calming activities include planks, ush ups and deep pressure massage. These activities help to regulate the children so they can focus and engage better in the classroom. They are done three times a week in the hall and last for 15 minutes. </a:t>
            </a:r>
            <a:endParaRPr lang="en-IE" sz="2000" dirty="0"/>
          </a:p>
        </p:txBody>
      </p:sp>
      <p:pic>
        <p:nvPicPr>
          <p:cNvPr id="4" name="Picture 3">
            <a:extLst>
              <a:ext uri="{FF2B5EF4-FFF2-40B4-BE49-F238E27FC236}">
                <a16:creationId xmlns:a16="http://schemas.microsoft.com/office/drawing/2014/main" id="{B8156225-419B-8B12-B770-AEC02C990F9F}"/>
              </a:ext>
            </a:extLst>
          </p:cNvPr>
          <p:cNvPicPr>
            <a:picLocks noChangeAspect="1"/>
          </p:cNvPicPr>
          <p:nvPr/>
        </p:nvPicPr>
        <p:blipFill rotWithShape="1">
          <a:blip r:embed="rId2"/>
          <a:srcRect t="11111" b="14739"/>
          <a:stretch/>
        </p:blipFill>
        <p:spPr>
          <a:xfrm>
            <a:off x="4644095" y="4502634"/>
            <a:ext cx="4056938" cy="2256183"/>
          </a:xfrm>
          <a:prstGeom prst="rect">
            <a:avLst/>
          </a:prstGeom>
        </p:spPr>
      </p:pic>
      <p:pic>
        <p:nvPicPr>
          <p:cNvPr id="5" name="Picture 4">
            <a:extLst>
              <a:ext uri="{FF2B5EF4-FFF2-40B4-BE49-F238E27FC236}">
                <a16:creationId xmlns:a16="http://schemas.microsoft.com/office/drawing/2014/main" id="{F59EB678-2109-81F0-D336-D5FDEC77BB89}"/>
              </a:ext>
            </a:extLst>
          </p:cNvPr>
          <p:cNvPicPr>
            <a:picLocks noChangeAspect="1"/>
          </p:cNvPicPr>
          <p:nvPr/>
        </p:nvPicPr>
        <p:blipFill>
          <a:blip r:embed="rId3"/>
          <a:stretch>
            <a:fillRect/>
          </a:stretch>
        </p:blipFill>
        <p:spPr>
          <a:xfrm>
            <a:off x="224770" y="4502633"/>
            <a:ext cx="3008244" cy="2256183"/>
          </a:xfrm>
          <a:prstGeom prst="rect">
            <a:avLst/>
          </a:prstGeom>
        </p:spPr>
      </p:pic>
      <p:pic>
        <p:nvPicPr>
          <p:cNvPr id="6" name="Picture 5">
            <a:extLst>
              <a:ext uri="{FF2B5EF4-FFF2-40B4-BE49-F238E27FC236}">
                <a16:creationId xmlns:a16="http://schemas.microsoft.com/office/drawing/2014/main" id="{7C7A0E21-DC1B-C7AD-6F7F-9D1AC9C3EB0B}"/>
              </a:ext>
            </a:extLst>
          </p:cNvPr>
          <p:cNvPicPr>
            <a:picLocks noChangeAspect="1"/>
          </p:cNvPicPr>
          <p:nvPr/>
        </p:nvPicPr>
        <p:blipFill>
          <a:blip r:embed="rId4"/>
          <a:stretch>
            <a:fillRect/>
          </a:stretch>
        </p:blipFill>
        <p:spPr>
          <a:xfrm>
            <a:off x="9867336" y="4033198"/>
            <a:ext cx="2079886" cy="2773180"/>
          </a:xfrm>
          <a:prstGeom prst="rect">
            <a:avLst/>
          </a:prstGeom>
        </p:spPr>
      </p:pic>
    </p:spTree>
    <p:extLst>
      <p:ext uri="{BB962C8B-B14F-4D97-AF65-F5344CB8AC3E}">
        <p14:creationId xmlns:p14="http://schemas.microsoft.com/office/powerpoint/2010/main" val="42193683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6163464" y="755650"/>
            <a:ext cx="5266535" cy="1345115"/>
          </a:xfrm>
        </p:spPr>
        <p:txBody>
          <a:bodyPr>
            <a:normAutofit/>
          </a:bodyPr>
          <a:lstStyle/>
          <a:p>
            <a:r>
              <a:rPr lang="en-GB" dirty="0"/>
              <a:t>Run Around Europe </a:t>
            </a:r>
            <a:endParaRPr lang="en-IE"/>
          </a:p>
        </p:txBody>
      </p:sp>
      <p:pic>
        <p:nvPicPr>
          <p:cNvPr id="4" name="Picture 3">
            <a:extLst>
              <a:ext uri="{FF2B5EF4-FFF2-40B4-BE49-F238E27FC236}">
                <a16:creationId xmlns:a16="http://schemas.microsoft.com/office/drawing/2014/main" id="{17F668B7-F93E-C421-7535-735A46C0F83B}"/>
              </a:ext>
            </a:extLst>
          </p:cNvPr>
          <p:cNvPicPr>
            <a:picLocks noChangeAspect="1"/>
          </p:cNvPicPr>
          <p:nvPr/>
        </p:nvPicPr>
        <p:blipFill rotWithShape="1">
          <a:blip r:embed="rId2"/>
          <a:srcRect t="4829"/>
          <a:stretch/>
        </p:blipFill>
        <p:spPr>
          <a:xfrm>
            <a:off x="562930" y="467415"/>
            <a:ext cx="4809005" cy="6102350"/>
          </a:xfrm>
          <a:prstGeom prst="rect">
            <a:avLst/>
          </a:prstGeom>
        </p:spPr>
      </p:pic>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5934864" y="1661317"/>
            <a:ext cx="5266535" cy="3884983"/>
          </a:xfrm>
        </p:spPr>
        <p:txBody>
          <a:bodyPr>
            <a:normAutofit/>
          </a:bodyPr>
          <a:lstStyle/>
          <a:p>
            <a:pPr>
              <a:lnSpc>
                <a:spcPct val="95000"/>
              </a:lnSpc>
            </a:pPr>
            <a:r>
              <a:rPr lang="en-GB" sz="2000" dirty="0"/>
              <a:t>This year the Active Schools committee decided to take part in the Run Around Europe initiative. We took part over the course of February and March. It brought many fitness benefits, and we ran, jogged, walked and jumped our way across Europe and ran over 23564 laps of </a:t>
            </a:r>
            <a:r>
              <a:rPr lang="en-GB" sz="2000"/>
              <a:t>our school yard. </a:t>
            </a:r>
            <a:r>
              <a:rPr lang="en-GB" sz="2000" dirty="0"/>
              <a:t>Each week we met as a committee and gathered the data from each class to calculate our schools progress, it was great fun getting out on yard to run and getting out of class to tally up the laps we all did. </a:t>
            </a:r>
            <a:endParaRPr lang="en-IE" sz="2000" dirty="0"/>
          </a:p>
        </p:txBody>
      </p:sp>
    </p:spTree>
    <p:extLst>
      <p:ext uri="{BB962C8B-B14F-4D97-AF65-F5344CB8AC3E}">
        <p14:creationId xmlns:p14="http://schemas.microsoft.com/office/powerpoint/2010/main" val="19613686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9" name="Rectangle 2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3" name="Rectangle 32">
            <a:extLst>
              <a:ext uri="{FF2B5EF4-FFF2-40B4-BE49-F238E27FC236}">
                <a16:creationId xmlns:a16="http://schemas.microsoft.com/office/drawing/2014/main" id="{47C897C6-901F-410E-B2AC-162ED94B0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1300480" y="2411527"/>
            <a:ext cx="9899904" cy="2796945"/>
          </a:xfrm>
        </p:spPr>
        <p:txBody>
          <a:bodyPr vert="horz" lIns="91440" tIns="45720" rIns="91440" bIns="45720" rtlCol="0" anchor="ctr">
            <a:normAutofit fontScale="90000"/>
          </a:bodyPr>
          <a:lstStyle/>
          <a:p>
            <a:pPr marL="365760" marR="0" lvl="0" indent="-365760" algn="l" defTabSz="914400" rtl="0" eaLnBrk="1" fontAlgn="auto" latinLnBrk="0" hangingPunct="1">
              <a:lnSpc>
                <a:spcPct val="105000"/>
              </a:lnSpc>
              <a:spcBef>
                <a:spcPts val="900"/>
              </a:spcBef>
              <a:spcAft>
                <a:spcPts val="0"/>
              </a:spcAft>
              <a:buClr>
                <a:srgbClr val="FA2481"/>
              </a:buClr>
              <a:buSzTx/>
              <a:buFont typeface="Avenir Next LT Pro" panose="020B0504020202020204" pitchFamily="34" charset="0"/>
              <a:buChar char="+"/>
              <a:tabLst/>
              <a:defRPr/>
            </a:pPr>
            <a:r>
              <a:rPr kumimoji="0" lang="en-US" sz="2700" b="0" i="0" u="none" strike="noStrike" kern="1200" cap="none" spc="0" normalizeH="0" baseline="0" noProof="0" dirty="0">
                <a:ln>
                  <a:noFill/>
                </a:ln>
                <a:solidFill>
                  <a:prstClr val="black"/>
                </a:solidFill>
                <a:effectLst/>
                <a:uLnTx/>
                <a:uFillTx/>
                <a:latin typeface="+mn-lt"/>
                <a:ea typeface="+mn-ea"/>
                <a:cs typeface="+mn-cs"/>
              </a:rPr>
              <a:t>O</a:t>
            </a:r>
            <a:r>
              <a:rPr kumimoji="0" lang="en-GB" sz="2700" b="0" i="0" u="none" strike="noStrike" kern="1200" cap="none" spc="0" normalizeH="0" baseline="0" noProof="0" dirty="0" err="1">
                <a:ln>
                  <a:noFill/>
                </a:ln>
                <a:solidFill>
                  <a:prstClr val="black"/>
                </a:solidFill>
                <a:effectLst/>
                <a:uLnTx/>
                <a:uFillTx/>
                <a:latin typeface="+mn-lt"/>
                <a:ea typeface="+mn-ea"/>
                <a:cs typeface="+mn-cs"/>
              </a:rPr>
              <a:t>ur</a:t>
            </a:r>
            <a:r>
              <a:rPr kumimoji="0" lang="en-GB" sz="2700" b="0" i="0" u="none" strike="noStrike" kern="1200" cap="none" spc="0" normalizeH="0" baseline="0" noProof="0" dirty="0">
                <a:ln>
                  <a:noFill/>
                </a:ln>
                <a:solidFill>
                  <a:prstClr val="black"/>
                </a:solidFill>
                <a:effectLst/>
                <a:uLnTx/>
                <a:uFillTx/>
                <a:latin typeface="+mn-lt"/>
                <a:ea typeface="+mn-ea"/>
                <a:cs typeface="+mn-cs"/>
              </a:rPr>
              <a:t> school takes pride in the range of facilities that we have to offer here at Rathcormac N.S. Many of the sports we participate in are conducted in our school hall or on our pitches where we take pride in hosting the Sligo and Connaught Cross Country Athletic competitions . As well as that we have an Active Walkway which runs along the perimeter of our school and takes in views of Benbulben, </a:t>
            </a:r>
            <a:r>
              <a:rPr kumimoji="0" lang="en-GB" sz="2700" b="0" i="0" u="none" strike="noStrike" kern="1200" cap="none" spc="0" normalizeH="0" baseline="0" noProof="0" dirty="0" err="1">
                <a:ln>
                  <a:noFill/>
                </a:ln>
                <a:solidFill>
                  <a:prstClr val="black"/>
                </a:solidFill>
                <a:effectLst/>
                <a:uLnTx/>
                <a:uFillTx/>
                <a:latin typeface="+mn-lt"/>
                <a:ea typeface="+mn-ea"/>
                <a:cs typeface="+mn-cs"/>
              </a:rPr>
              <a:t>Knocknarae</a:t>
            </a:r>
            <a:r>
              <a:rPr kumimoji="0" lang="en-GB" sz="2700" b="0" i="0" u="none" strike="noStrike" kern="1200" cap="none" spc="0" normalizeH="0" baseline="0" noProof="0" dirty="0">
                <a:ln>
                  <a:noFill/>
                </a:ln>
                <a:solidFill>
                  <a:prstClr val="black"/>
                </a:solidFill>
                <a:effectLst/>
                <a:uLnTx/>
                <a:uFillTx/>
                <a:latin typeface="+mn-lt"/>
                <a:ea typeface="+mn-ea"/>
                <a:cs typeface="+mn-cs"/>
              </a:rPr>
              <a:t> and the Atlantic Ocean.   </a:t>
            </a:r>
            <a:br>
              <a:rPr kumimoji="0" lang="en-IE" sz="2600" b="0" i="0" u="none" strike="noStrike" kern="1200" cap="none" spc="0" normalizeH="0" baseline="0" noProof="0" dirty="0">
                <a:ln>
                  <a:noFill/>
                </a:ln>
                <a:solidFill>
                  <a:prstClr val="black"/>
                </a:solidFill>
                <a:effectLst/>
                <a:uLnTx/>
                <a:uFillTx/>
                <a:latin typeface="Avenir Next LT Pro"/>
                <a:ea typeface="+mn-ea"/>
                <a:cs typeface="+mn-cs"/>
              </a:rPr>
            </a:br>
            <a:br>
              <a:rPr lang="en-US" sz="2000" dirty="0"/>
            </a:br>
            <a:endParaRPr lang="en-US" sz="2000" dirty="0"/>
          </a:p>
        </p:txBody>
      </p:sp>
      <p:sp>
        <p:nvSpPr>
          <p:cNvPr id="3" name="Title 1">
            <a:extLst>
              <a:ext uri="{FF2B5EF4-FFF2-40B4-BE49-F238E27FC236}">
                <a16:creationId xmlns:a16="http://schemas.microsoft.com/office/drawing/2014/main" id="{8CEC4CDC-600A-3EDF-8F52-F600746DA0ED}"/>
              </a:ext>
            </a:extLst>
          </p:cNvPr>
          <p:cNvSpPr txBox="1">
            <a:spLocks/>
          </p:cNvSpPr>
          <p:nvPr/>
        </p:nvSpPr>
        <p:spPr>
          <a:xfrm>
            <a:off x="1300480" y="1280424"/>
            <a:ext cx="9899650" cy="951500"/>
          </a:xfrm>
          <a:prstGeom prst="rect">
            <a:avLst/>
          </a:prstGeom>
        </p:spPr>
        <p:txBody>
          <a:bodyPr vert="horz" lIns="91440" tIns="45720" rIns="91440" bIns="45720" rtlCol="0" anchor="t">
            <a:normAutofit fontScale="97500"/>
          </a:bodyPr>
          <a:lst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a:lstStyle>
          <a:p>
            <a:pPr algn="ctr"/>
            <a:r>
              <a:rPr lang="en-GB" dirty="0"/>
              <a:t>Active Walkway </a:t>
            </a:r>
            <a:endParaRPr lang="en-IE" sz="2200" dirty="0"/>
          </a:p>
        </p:txBody>
      </p:sp>
      <p:pic>
        <p:nvPicPr>
          <p:cNvPr id="7" name="Picture 6">
            <a:extLst>
              <a:ext uri="{FF2B5EF4-FFF2-40B4-BE49-F238E27FC236}">
                <a16:creationId xmlns:a16="http://schemas.microsoft.com/office/drawing/2014/main" id="{D9DA22EC-B364-1F16-4AF3-5622CBA7D96D}"/>
              </a:ext>
            </a:extLst>
          </p:cNvPr>
          <p:cNvPicPr>
            <a:picLocks noChangeAspect="1"/>
          </p:cNvPicPr>
          <p:nvPr/>
        </p:nvPicPr>
        <p:blipFill>
          <a:blip r:embed="rId2"/>
          <a:stretch>
            <a:fillRect/>
          </a:stretch>
        </p:blipFill>
        <p:spPr>
          <a:xfrm>
            <a:off x="208448" y="4592515"/>
            <a:ext cx="1309375" cy="1961535"/>
          </a:xfrm>
          <a:prstGeom prst="rect">
            <a:avLst/>
          </a:prstGeom>
        </p:spPr>
      </p:pic>
      <p:pic>
        <p:nvPicPr>
          <p:cNvPr id="8" name="Picture 7">
            <a:extLst>
              <a:ext uri="{FF2B5EF4-FFF2-40B4-BE49-F238E27FC236}">
                <a16:creationId xmlns:a16="http://schemas.microsoft.com/office/drawing/2014/main" id="{E41ECF80-70F4-965A-36CC-A227BA9C5946}"/>
              </a:ext>
            </a:extLst>
          </p:cNvPr>
          <p:cNvPicPr>
            <a:picLocks noChangeAspect="1"/>
          </p:cNvPicPr>
          <p:nvPr/>
        </p:nvPicPr>
        <p:blipFill>
          <a:blip r:embed="rId3"/>
          <a:stretch>
            <a:fillRect/>
          </a:stretch>
        </p:blipFill>
        <p:spPr>
          <a:xfrm>
            <a:off x="10781845" y="4748518"/>
            <a:ext cx="1201707" cy="1649528"/>
          </a:xfrm>
          <a:prstGeom prst="rect">
            <a:avLst/>
          </a:prstGeom>
        </p:spPr>
      </p:pic>
    </p:spTree>
    <p:extLst>
      <p:ext uri="{BB962C8B-B14F-4D97-AF65-F5344CB8AC3E}">
        <p14:creationId xmlns:p14="http://schemas.microsoft.com/office/powerpoint/2010/main" val="12410738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762000" y="1517650"/>
            <a:ext cx="9899650" cy="1344613"/>
          </a:xfrm>
        </p:spPr>
        <p:txBody>
          <a:bodyPr>
            <a:normAutofit/>
          </a:bodyPr>
          <a:lstStyle/>
          <a:p>
            <a:pPr algn="ctr"/>
            <a:r>
              <a:rPr lang="en-GB" dirty="0"/>
              <a:t>Active Schools Week</a:t>
            </a:r>
            <a:endParaRPr lang="en-IE" dirty="0"/>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762000" y="2557258"/>
            <a:ext cx="9899650" cy="3125787"/>
          </a:xfrm>
        </p:spPr>
        <p:txBody>
          <a:bodyPr>
            <a:normAutofit/>
          </a:bodyPr>
          <a:lstStyle/>
          <a:p>
            <a:r>
              <a:rPr lang="en-GB" dirty="0"/>
              <a:t>This year we have scheduled our Active School Week for June 10</a:t>
            </a:r>
            <a:r>
              <a:rPr lang="en-GB" baseline="30000" dirty="0"/>
              <a:t>th</a:t>
            </a:r>
            <a:r>
              <a:rPr lang="en-GB" dirty="0"/>
              <a:t> – 14th</a:t>
            </a:r>
          </a:p>
          <a:p>
            <a:r>
              <a:rPr lang="en-GB" dirty="0"/>
              <a:t>We have already booked Tennis, Ag </a:t>
            </a:r>
            <a:r>
              <a:rPr lang="en-GB" dirty="0" err="1"/>
              <a:t>Sugradh</a:t>
            </a:r>
            <a:r>
              <a:rPr lang="en-GB" dirty="0"/>
              <a:t> le </a:t>
            </a:r>
            <a:r>
              <a:rPr lang="en-GB" dirty="0" err="1"/>
              <a:t>Cheile</a:t>
            </a:r>
            <a:r>
              <a:rPr lang="en-GB" dirty="0"/>
              <a:t> and Rounders for the year ahead. We have lots more plans in mind. </a:t>
            </a:r>
            <a:endParaRPr lang="en-GB" baseline="30000" dirty="0"/>
          </a:p>
          <a:p>
            <a:pPr marL="0" indent="0">
              <a:buNone/>
            </a:pPr>
            <a:r>
              <a:rPr lang="en-GB" dirty="0"/>
              <a:t> </a:t>
            </a:r>
            <a:endParaRPr lang="en-IE" dirty="0"/>
          </a:p>
        </p:txBody>
      </p:sp>
    </p:spTree>
    <p:extLst>
      <p:ext uri="{BB962C8B-B14F-4D97-AF65-F5344CB8AC3E}">
        <p14:creationId xmlns:p14="http://schemas.microsoft.com/office/powerpoint/2010/main" val="19554037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762000" y="1517650"/>
            <a:ext cx="9899650" cy="1344613"/>
          </a:xfrm>
        </p:spPr>
        <p:txBody>
          <a:bodyPr>
            <a:normAutofit/>
          </a:bodyPr>
          <a:lstStyle/>
          <a:p>
            <a:pPr algn="ctr"/>
            <a:r>
              <a:rPr lang="en-GB" dirty="0"/>
              <a:t>Staff v Students ASW </a:t>
            </a:r>
            <a:endParaRPr lang="en-IE" dirty="0"/>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762000" y="2432844"/>
            <a:ext cx="9899650" cy="3125787"/>
          </a:xfrm>
        </p:spPr>
        <p:txBody>
          <a:bodyPr>
            <a:normAutofit/>
          </a:bodyPr>
          <a:lstStyle/>
          <a:p>
            <a:r>
              <a:rPr lang="en-IE" sz="2000" dirty="0"/>
              <a:t>As part of last years ASW we held a staff v students football match. It was a fun and competitive event with the teachers coming out on top after a one all draw and penalties. Our Principal Mr O Sullivan was the player of the match for pulling off a string of saves and saving two penalties in the shootout. What a way to end his tenure as Principal in Rathcormac. After the match he said “it’s great to go out on a high, I hope my performance today will leave a lasting impression on all the students at Rathcormac N.S.”. Congratulations Mr O ‘Sullivan and well done to the staff. </a:t>
            </a:r>
          </a:p>
        </p:txBody>
      </p:sp>
    </p:spTree>
    <p:extLst>
      <p:ext uri="{BB962C8B-B14F-4D97-AF65-F5344CB8AC3E}">
        <p14:creationId xmlns:p14="http://schemas.microsoft.com/office/powerpoint/2010/main" val="13133615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D0CF1E-4915-4854-AE1A-BE8E8ABDE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C378B036-879B-4F45-A653-56FC275A7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153EDC-EE6A-4428-324A-1982DE151430}"/>
              </a:ext>
            </a:extLst>
          </p:cNvPr>
          <p:cNvSpPr>
            <a:spLocks noGrp="1"/>
          </p:cNvSpPr>
          <p:nvPr>
            <p:ph type="title"/>
          </p:nvPr>
        </p:nvSpPr>
        <p:spPr>
          <a:xfrm>
            <a:off x="762000" y="1517904"/>
            <a:ext cx="10668000" cy="802510"/>
          </a:xfrm>
        </p:spPr>
        <p:txBody>
          <a:bodyPr>
            <a:normAutofit/>
          </a:bodyPr>
          <a:lstStyle/>
          <a:p>
            <a:pPr algn="ctr"/>
            <a:r>
              <a:rPr lang="en-GB" dirty="0"/>
              <a:t>PE Resources</a:t>
            </a:r>
            <a:endParaRPr lang="en-IE" dirty="0"/>
          </a:p>
        </p:txBody>
      </p:sp>
      <p:sp>
        <p:nvSpPr>
          <p:cNvPr id="5" name="Content Placeholder 4">
            <a:extLst>
              <a:ext uri="{FF2B5EF4-FFF2-40B4-BE49-F238E27FC236}">
                <a16:creationId xmlns:a16="http://schemas.microsoft.com/office/drawing/2014/main" id="{3A2E8B47-7313-D9F9-6426-8B16D2998B4E}"/>
              </a:ext>
            </a:extLst>
          </p:cNvPr>
          <p:cNvSpPr>
            <a:spLocks noGrp="1"/>
          </p:cNvSpPr>
          <p:nvPr>
            <p:ph idx="1"/>
          </p:nvPr>
        </p:nvSpPr>
        <p:spPr>
          <a:xfrm>
            <a:off x="762000" y="2390119"/>
            <a:ext cx="10668000" cy="3125777"/>
          </a:xfrm>
        </p:spPr>
        <p:txBody>
          <a:bodyPr>
            <a:normAutofit fontScale="92500" lnSpcReduction="20000"/>
          </a:bodyPr>
          <a:lstStyle/>
          <a:p>
            <a:r>
              <a:rPr lang="en-GB" dirty="0"/>
              <a:t>Our school priorities’ P.E. as a very important  part of the school curriculum. Therefore, we must have the best resources for our students.</a:t>
            </a:r>
            <a:br>
              <a:rPr lang="en-GB" dirty="0"/>
            </a:br>
            <a:r>
              <a:rPr lang="en-GB" dirty="0"/>
              <a:t>We have a very up to date P.E. cupboard which provides equipment for a wide range of sports from </a:t>
            </a:r>
            <a:r>
              <a:rPr lang="en-GB" dirty="0" err="1"/>
              <a:t>Benchball</a:t>
            </a:r>
            <a:r>
              <a:rPr lang="en-GB" dirty="0"/>
              <a:t> to Basketball , GAA to Gymnastics and Rounders to Racing. We carry out a PE cupboard audit on a regular basis and ensure that the cupboard is kept clean and tidy for all. We also have a list of all our resources on display in the PE cupboard and our Active School Folder. </a:t>
            </a:r>
            <a:br>
              <a:rPr lang="en-GB" dirty="0"/>
            </a:br>
            <a:endParaRPr lang="en-IE" dirty="0"/>
          </a:p>
        </p:txBody>
      </p:sp>
      <p:pic>
        <p:nvPicPr>
          <p:cNvPr id="3" name="Picture 2">
            <a:extLst>
              <a:ext uri="{FF2B5EF4-FFF2-40B4-BE49-F238E27FC236}">
                <a16:creationId xmlns:a16="http://schemas.microsoft.com/office/drawing/2014/main" id="{1E06E479-0E92-29C3-978B-106B281F88D9}"/>
              </a:ext>
            </a:extLst>
          </p:cNvPr>
          <p:cNvPicPr>
            <a:picLocks noChangeAspect="1"/>
          </p:cNvPicPr>
          <p:nvPr/>
        </p:nvPicPr>
        <p:blipFill>
          <a:blip r:embed="rId2"/>
          <a:stretch>
            <a:fillRect/>
          </a:stretch>
        </p:blipFill>
        <p:spPr>
          <a:xfrm>
            <a:off x="10178230" y="4768644"/>
            <a:ext cx="1449029" cy="1932039"/>
          </a:xfrm>
          <a:prstGeom prst="rect">
            <a:avLst/>
          </a:prstGeom>
        </p:spPr>
      </p:pic>
      <p:pic>
        <p:nvPicPr>
          <p:cNvPr id="4" name="Picture 3">
            <a:extLst>
              <a:ext uri="{FF2B5EF4-FFF2-40B4-BE49-F238E27FC236}">
                <a16:creationId xmlns:a16="http://schemas.microsoft.com/office/drawing/2014/main" id="{406E319F-C157-678D-E6BA-4C9076FACC9E}"/>
              </a:ext>
            </a:extLst>
          </p:cNvPr>
          <p:cNvPicPr>
            <a:picLocks noChangeAspect="1"/>
          </p:cNvPicPr>
          <p:nvPr/>
        </p:nvPicPr>
        <p:blipFill>
          <a:blip r:embed="rId3"/>
          <a:stretch>
            <a:fillRect/>
          </a:stretch>
        </p:blipFill>
        <p:spPr>
          <a:xfrm>
            <a:off x="4364601" y="4768643"/>
            <a:ext cx="1449029" cy="1932039"/>
          </a:xfrm>
          <a:prstGeom prst="rect">
            <a:avLst/>
          </a:prstGeom>
        </p:spPr>
      </p:pic>
      <p:pic>
        <p:nvPicPr>
          <p:cNvPr id="6" name="Picture 5">
            <a:extLst>
              <a:ext uri="{FF2B5EF4-FFF2-40B4-BE49-F238E27FC236}">
                <a16:creationId xmlns:a16="http://schemas.microsoft.com/office/drawing/2014/main" id="{DBA6F2AE-BA6E-D137-F45A-14DAF2A90762}"/>
              </a:ext>
            </a:extLst>
          </p:cNvPr>
          <p:cNvPicPr>
            <a:picLocks noChangeAspect="1"/>
          </p:cNvPicPr>
          <p:nvPr/>
        </p:nvPicPr>
        <p:blipFill>
          <a:blip r:embed="rId4"/>
          <a:stretch>
            <a:fillRect/>
          </a:stretch>
        </p:blipFill>
        <p:spPr>
          <a:xfrm>
            <a:off x="6378372" y="4768642"/>
            <a:ext cx="1449030" cy="1932040"/>
          </a:xfrm>
          <a:prstGeom prst="rect">
            <a:avLst/>
          </a:prstGeom>
        </p:spPr>
      </p:pic>
      <p:pic>
        <p:nvPicPr>
          <p:cNvPr id="7" name="Picture 6">
            <a:extLst>
              <a:ext uri="{FF2B5EF4-FFF2-40B4-BE49-F238E27FC236}">
                <a16:creationId xmlns:a16="http://schemas.microsoft.com/office/drawing/2014/main" id="{4AAE953E-6FA7-918B-17DC-D8246BDD5737}"/>
              </a:ext>
            </a:extLst>
          </p:cNvPr>
          <p:cNvPicPr>
            <a:picLocks noChangeAspect="1"/>
          </p:cNvPicPr>
          <p:nvPr/>
        </p:nvPicPr>
        <p:blipFill>
          <a:blip r:embed="rId5"/>
          <a:stretch>
            <a:fillRect/>
          </a:stretch>
        </p:blipFill>
        <p:spPr>
          <a:xfrm>
            <a:off x="8282446" y="4768640"/>
            <a:ext cx="1449031" cy="1932041"/>
          </a:xfrm>
          <a:prstGeom prst="rect">
            <a:avLst/>
          </a:prstGeom>
        </p:spPr>
      </p:pic>
    </p:spTree>
    <p:extLst>
      <p:ext uri="{BB962C8B-B14F-4D97-AF65-F5344CB8AC3E}">
        <p14:creationId xmlns:p14="http://schemas.microsoft.com/office/powerpoint/2010/main" val="4136784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762000" y="1517650"/>
            <a:ext cx="9899650" cy="1344613"/>
          </a:xfrm>
        </p:spPr>
        <p:txBody>
          <a:bodyPr>
            <a:normAutofit/>
          </a:bodyPr>
          <a:lstStyle/>
          <a:p>
            <a:pPr algn="ctr"/>
            <a:r>
              <a:rPr lang="en-IE" dirty="0"/>
              <a:t>Sports Day </a:t>
            </a:r>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762000" y="2432844"/>
            <a:ext cx="9899650" cy="3125787"/>
          </a:xfrm>
        </p:spPr>
        <p:txBody>
          <a:bodyPr>
            <a:normAutofit/>
          </a:bodyPr>
          <a:lstStyle/>
          <a:p>
            <a:r>
              <a:rPr lang="en-IE" sz="2000" dirty="0"/>
              <a:t>We hold an annual sports day in the month of June. It is coordinated and organised by our 6</a:t>
            </a:r>
            <a:r>
              <a:rPr lang="en-IE" sz="2000" baseline="30000" dirty="0"/>
              <a:t>th</a:t>
            </a:r>
            <a:r>
              <a:rPr lang="en-IE" sz="2000" dirty="0"/>
              <a:t> class pupils. On the day we offer a range of sports and activities for all pupils to enjoy. It is a whole day event and a non uniform day. We also get to enjoy the treat of the ice cream van coming to visit. </a:t>
            </a:r>
          </a:p>
        </p:txBody>
      </p:sp>
      <p:pic>
        <p:nvPicPr>
          <p:cNvPr id="5" name="Picture 4">
            <a:extLst>
              <a:ext uri="{FF2B5EF4-FFF2-40B4-BE49-F238E27FC236}">
                <a16:creationId xmlns:a16="http://schemas.microsoft.com/office/drawing/2014/main" id="{F5BC732C-A709-F8F9-EB81-ACDA7643CB7E}"/>
              </a:ext>
            </a:extLst>
          </p:cNvPr>
          <p:cNvPicPr>
            <a:picLocks noChangeAspect="1"/>
          </p:cNvPicPr>
          <p:nvPr/>
        </p:nvPicPr>
        <p:blipFill>
          <a:blip r:embed="rId2"/>
          <a:stretch>
            <a:fillRect/>
          </a:stretch>
        </p:blipFill>
        <p:spPr>
          <a:xfrm>
            <a:off x="8299806" y="4241545"/>
            <a:ext cx="3758414" cy="2457871"/>
          </a:xfrm>
          <a:prstGeom prst="rect">
            <a:avLst/>
          </a:prstGeom>
        </p:spPr>
      </p:pic>
      <p:pic>
        <p:nvPicPr>
          <p:cNvPr id="7" name="Picture 6">
            <a:extLst>
              <a:ext uri="{FF2B5EF4-FFF2-40B4-BE49-F238E27FC236}">
                <a16:creationId xmlns:a16="http://schemas.microsoft.com/office/drawing/2014/main" id="{C436CDBF-D061-475E-4CE0-A305E46FBF52}"/>
              </a:ext>
            </a:extLst>
          </p:cNvPr>
          <p:cNvPicPr>
            <a:picLocks noChangeAspect="1"/>
          </p:cNvPicPr>
          <p:nvPr/>
        </p:nvPicPr>
        <p:blipFill>
          <a:blip r:embed="rId3"/>
          <a:stretch>
            <a:fillRect/>
          </a:stretch>
        </p:blipFill>
        <p:spPr>
          <a:xfrm>
            <a:off x="10098327" y="926999"/>
            <a:ext cx="1959893" cy="1808701"/>
          </a:xfrm>
          <a:prstGeom prst="rect">
            <a:avLst/>
          </a:prstGeom>
        </p:spPr>
      </p:pic>
      <p:pic>
        <p:nvPicPr>
          <p:cNvPr id="11" name="Picture 10">
            <a:extLst>
              <a:ext uri="{FF2B5EF4-FFF2-40B4-BE49-F238E27FC236}">
                <a16:creationId xmlns:a16="http://schemas.microsoft.com/office/drawing/2014/main" id="{67E14E8F-1786-7CBB-B353-325428700938}"/>
              </a:ext>
            </a:extLst>
          </p:cNvPr>
          <p:cNvPicPr>
            <a:picLocks noChangeAspect="1"/>
          </p:cNvPicPr>
          <p:nvPr/>
        </p:nvPicPr>
        <p:blipFill>
          <a:blip r:embed="rId4"/>
          <a:stretch>
            <a:fillRect/>
          </a:stretch>
        </p:blipFill>
        <p:spPr>
          <a:xfrm>
            <a:off x="1347018" y="4083135"/>
            <a:ext cx="4168423" cy="2514429"/>
          </a:xfrm>
          <a:prstGeom prst="rect">
            <a:avLst/>
          </a:prstGeom>
        </p:spPr>
      </p:pic>
    </p:spTree>
    <p:extLst>
      <p:ext uri="{BB962C8B-B14F-4D97-AF65-F5344CB8AC3E}">
        <p14:creationId xmlns:p14="http://schemas.microsoft.com/office/powerpoint/2010/main" val="2662645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762000" y="1517650"/>
            <a:ext cx="9899650" cy="1344613"/>
          </a:xfrm>
        </p:spPr>
        <p:txBody>
          <a:bodyPr>
            <a:normAutofit/>
          </a:bodyPr>
          <a:lstStyle/>
          <a:p>
            <a:pPr algn="ctr"/>
            <a:r>
              <a:rPr lang="en-GB" dirty="0"/>
              <a:t>Skipping</a:t>
            </a:r>
            <a:endParaRPr lang="en-IE" dirty="0"/>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762000" y="2432844"/>
            <a:ext cx="9899650" cy="3125787"/>
          </a:xfrm>
        </p:spPr>
        <p:txBody>
          <a:bodyPr>
            <a:normAutofit/>
          </a:bodyPr>
          <a:lstStyle/>
          <a:p>
            <a:r>
              <a:rPr lang="en-IE" sz="2000" dirty="0"/>
              <a:t>We love opportunities to get outside and enjoy skipping. Skipping is a great sport for building mood, stress levels and energy. Whilst also improving stamina and overall fitness. We have a set of ropes in our school that are used during break and lunch times and can  also be used for our active breaks </a:t>
            </a:r>
          </a:p>
        </p:txBody>
      </p:sp>
      <p:pic>
        <p:nvPicPr>
          <p:cNvPr id="4" name="Picture 3">
            <a:extLst>
              <a:ext uri="{FF2B5EF4-FFF2-40B4-BE49-F238E27FC236}">
                <a16:creationId xmlns:a16="http://schemas.microsoft.com/office/drawing/2014/main" id="{EC79DD0C-F195-F4D7-791F-0732D31DE4D5}"/>
              </a:ext>
            </a:extLst>
          </p:cNvPr>
          <p:cNvPicPr>
            <a:picLocks noChangeAspect="1"/>
          </p:cNvPicPr>
          <p:nvPr/>
        </p:nvPicPr>
        <p:blipFill>
          <a:blip r:embed="rId2"/>
          <a:stretch>
            <a:fillRect/>
          </a:stretch>
        </p:blipFill>
        <p:spPr>
          <a:xfrm>
            <a:off x="8065152" y="3873381"/>
            <a:ext cx="3765755" cy="2824316"/>
          </a:xfrm>
          <a:prstGeom prst="rect">
            <a:avLst/>
          </a:prstGeom>
        </p:spPr>
      </p:pic>
      <p:pic>
        <p:nvPicPr>
          <p:cNvPr id="9" name="Picture 8">
            <a:extLst>
              <a:ext uri="{FF2B5EF4-FFF2-40B4-BE49-F238E27FC236}">
                <a16:creationId xmlns:a16="http://schemas.microsoft.com/office/drawing/2014/main" id="{50FBB1BF-0436-704B-1A5D-DDFD48A21E02}"/>
              </a:ext>
            </a:extLst>
          </p:cNvPr>
          <p:cNvPicPr>
            <a:picLocks noChangeAspect="1"/>
          </p:cNvPicPr>
          <p:nvPr/>
        </p:nvPicPr>
        <p:blipFill>
          <a:blip r:embed="rId3"/>
          <a:stretch>
            <a:fillRect/>
          </a:stretch>
        </p:blipFill>
        <p:spPr>
          <a:xfrm>
            <a:off x="787065" y="4050967"/>
            <a:ext cx="5023952" cy="2469144"/>
          </a:xfrm>
          <a:prstGeom prst="rect">
            <a:avLst/>
          </a:prstGeom>
        </p:spPr>
      </p:pic>
    </p:spTree>
    <p:extLst>
      <p:ext uri="{BB962C8B-B14F-4D97-AF65-F5344CB8AC3E}">
        <p14:creationId xmlns:p14="http://schemas.microsoft.com/office/powerpoint/2010/main" val="3953437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762000" y="1517650"/>
            <a:ext cx="9899650" cy="1344613"/>
          </a:xfrm>
        </p:spPr>
        <p:txBody>
          <a:bodyPr>
            <a:normAutofit/>
          </a:bodyPr>
          <a:lstStyle/>
          <a:p>
            <a:pPr algn="ctr"/>
            <a:r>
              <a:rPr lang="en-GB" dirty="0"/>
              <a:t>Athletics</a:t>
            </a:r>
            <a:endParaRPr lang="en-IE" dirty="0"/>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762000" y="2432844"/>
            <a:ext cx="9899650" cy="3125787"/>
          </a:xfrm>
        </p:spPr>
        <p:txBody>
          <a:bodyPr>
            <a:normAutofit/>
          </a:bodyPr>
          <a:lstStyle/>
          <a:p>
            <a:r>
              <a:rPr lang="en-IE" sz="2000" dirty="0"/>
              <a:t>At Rathcormac N.S. we love teaching the Athletics Strand of the PE Curriculum, we are also very fortunate to have a huge number of our pupils' members of Nort Sligo A.C. and Sligo AC whom we have built very good partnerships with. </a:t>
            </a:r>
          </a:p>
          <a:p>
            <a:r>
              <a:rPr lang="en-IE" sz="2000" dirty="0"/>
              <a:t>Each year we take part in the Supervalu Athletics and Sligo Cross Country Championships. Our school hosts the Sligo Cross Country event, and we always have a large number of participants taking part from R.N.S. </a:t>
            </a:r>
          </a:p>
        </p:txBody>
      </p:sp>
      <p:pic>
        <p:nvPicPr>
          <p:cNvPr id="4" name="Picture 3">
            <a:extLst>
              <a:ext uri="{FF2B5EF4-FFF2-40B4-BE49-F238E27FC236}">
                <a16:creationId xmlns:a16="http://schemas.microsoft.com/office/drawing/2014/main" id="{C5FFBADC-8A2F-D125-81AA-888203686688}"/>
              </a:ext>
            </a:extLst>
          </p:cNvPr>
          <p:cNvPicPr>
            <a:picLocks noChangeAspect="1"/>
          </p:cNvPicPr>
          <p:nvPr/>
        </p:nvPicPr>
        <p:blipFill>
          <a:blip r:embed="rId2"/>
          <a:stretch>
            <a:fillRect/>
          </a:stretch>
        </p:blipFill>
        <p:spPr>
          <a:xfrm>
            <a:off x="10365042" y="4541786"/>
            <a:ext cx="1449029" cy="1932039"/>
          </a:xfrm>
          <a:prstGeom prst="rect">
            <a:avLst/>
          </a:prstGeom>
        </p:spPr>
      </p:pic>
      <p:pic>
        <p:nvPicPr>
          <p:cNvPr id="5" name="Picture 4">
            <a:extLst>
              <a:ext uri="{FF2B5EF4-FFF2-40B4-BE49-F238E27FC236}">
                <a16:creationId xmlns:a16="http://schemas.microsoft.com/office/drawing/2014/main" id="{35D676E8-3786-10A0-E2D3-53CF05CB4AEF}"/>
              </a:ext>
            </a:extLst>
          </p:cNvPr>
          <p:cNvPicPr>
            <a:picLocks noChangeAspect="1"/>
          </p:cNvPicPr>
          <p:nvPr/>
        </p:nvPicPr>
        <p:blipFill>
          <a:blip r:embed="rId3"/>
          <a:stretch>
            <a:fillRect/>
          </a:stretch>
        </p:blipFill>
        <p:spPr>
          <a:xfrm>
            <a:off x="10561279" y="995696"/>
            <a:ext cx="1353164" cy="1804219"/>
          </a:xfrm>
          <a:prstGeom prst="rect">
            <a:avLst/>
          </a:prstGeom>
        </p:spPr>
      </p:pic>
      <p:pic>
        <p:nvPicPr>
          <p:cNvPr id="6" name="Picture 5">
            <a:extLst>
              <a:ext uri="{FF2B5EF4-FFF2-40B4-BE49-F238E27FC236}">
                <a16:creationId xmlns:a16="http://schemas.microsoft.com/office/drawing/2014/main" id="{D2557E96-3C8D-A8EB-B326-3CFD667555A2}"/>
              </a:ext>
            </a:extLst>
          </p:cNvPr>
          <p:cNvPicPr>
            <a:picLocks noChangeAspect="1"/>
          </p:cNvPicPr>
          <p:nvPr/>
        </p:nvPicPr>
        <p:blipFill>
          <a:blip r:embed="rId4"/>
          <a:stretch>
            <a:fillRect/>
          </a:stretch>
        </p:blipFill>
        <p:spPr>
          <a:xfrm>
            <a:off x="170220" y="4668706"/>
            <a:ext cx="2720259" cy="2040194"/>
          </a:xfrm>
          <a:prstGeom prst="rect">
            <a:avLst/>
          </a:prstGeom>
        </p:spPr>
      </p:pic>
      <p:pic>
        <p:nvPicPr>
          <p:cNvPr id="7" name="Picture 6">
            <a:extLst>
              <a:ext uri="{FF2B5EF4-FFF2-40B4-BE49-F238E27FC236}">
                <a16:creationId xmlns:a16="http://schemas.microsoft.com/office/drawing/2014/main" id="{B2A920C6-FBD6-6241-7667-52849D06A1C9}"/>
              </a:ext>
            </a:extLst>
          </p:cNvPr>
          <p:cNvPicPr>
            <a:picLocks noChangeAspect="1"/>
          </p:cNvPicPr>
          <p:nvPr/>
        </p:nvPicPr>
        <p:blipFill>
          <a:blip r:embed="rId5"/>
          <a:stretch>
            <a:fillRect/>
          </a:stretch>
        </p:blipFill>
        <p:spPr>
          <a:xfrm>
            <a:off x="4781141" y="4637469"/>
            <a:ext cx="2720259" cy="2040194"/>
          </a:xfrm>
          <a:prstGeom prst="rect">
            <a:avLst/>
          </a:prstGeom>
        </p:spPr>
      </p:pic>
      <p:pic>
        <p:nvPicPr>
          <p:cNvPr id="9" name="Picture 8">
            <a:extLst>
              <a:ext uri="{FF2B5EF4-FFF2-40B4-BE49-F238E27FC236}">
                <a16:creationId xmlns:a16="http://schemas.microsoft.com/office/drawing/2014/main" id="{A09DE13B-2A0B-E24F-05C7-56C951D2FC84}"/>
              </a:ext>
            </a:extLst>
          </p:cNvPr>
          <p:cNvPicPr>
            <a:picLocks noChangeAspect="1"/>
          </p:cNvPicPr>
          <p:nvPr/>
        </p:nvPicPr>
        <p:blipFill>
          <a:blip r:embed="rId6"/>
          <a:stretch>
            <a:fillRect/>
          </a:stretch>
        </p:blipFill>
        <p:spPr>
          <a:xfrm>
            <a:off x="3133418" y="4752280"/>
            <a:ext cx="1404784" cy="1873045"/>
          </a:xfrm>
          <a:prstGeom prst="rect">
            <a:avLst/>
          </a:prstGeom>
        </p:spPr>
      </p:pic>
      <p:pic>
        <p:nvPicPr>
          <p:cNvPr id="11" name="Picture 10">
            <a:extLst>
              <a:ext uri="{FF2B5EF4-FFF2-40B4-BE49-F238E27FC236}">
                <a16:creationId xmlns:a16="http://schemas.microsoft.com/office/drawing/2014/main" id="{94C476D8-FCBC-A6E9-1CA5-B720427675D8}"/>
              </a:ext>
            </a:extLst>
          </p:cNvPr>
          <p:cNvPicPr>
            <a:picLocks noChangeAspect="1"/>
          </p:cNvPicPr>
          <p:nvPr/>
        </p:nvPicPr>
        <p:blipFill>
          <a:blip r:embed="rId7"/>
          <a:stretch>
            <a:fillRect/>
          </a:stretch>
        </p:blipFill>
        <p:spPr>
          <a:xfrm>
            <a:off x="7645194" y="4700607"/>
            <a:ext cx="2576053" cy="1932040"/>
          </a:xfrm>
          <a:prstGeom prst="rect">
            <a:avLst/>
          </a:prstGeom>
        </p:spPr>
      </p:pic>
    </p:spTree>
    <p:extLst>
      <p:ext uri="{BB962C8B-B14F-4D97-AF65-F5344CB8AC3E}">
        <p14:creationId xmlns:p14="http://schemas.microsoft.com/office/powerpoint/2010/main" val="359822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762000" y="1517650"/>
            <a:ext cx="9899650" cy="1344613"/>
          </a:xfrm>
        </p:spPr>
        <p:txBody>
          <a:bodyPr>
            <a:normAutofit/>
          </a:bodyPr>
          <a:lstStyle/>
          <a:p>
            <a:pPr algn="ctr"/>
            <a:r>
              <a:rPr lang="en-GB" dirty="0"/>
              <a:t>Tag Rugby </a:t>
            </a:r>
            <a:endParaRPr lang="en-IE" dirty="0"/>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762000" y="2432844"/>
            <a:ext cx="9899650" cy="3125787"/>
          </a:xfrm>
        </p:spPr>
        <p:txBody>
          <a:bodyPr>
            <a:normAutofit/>
          </a:bodyPr>
          <a:lstStyle/>
          <a:p>
            <a:r>
              <a:rPr lang="en-GB" sz="2000" dirty="0"/>
              <a:t>The girls from 3rd, 4th and 5th class were invited to a Tag Rugby Blitz in the Sligo Rugby Club on Friday. This was a fantastic initiative that was organised by both Connacht Rugby and Sligo Rugby Club. The girls played matches from 10 o clock until 1 o clock against lots of other schools from all around Sligo. The girls had great fun trying out a new sport and we are very grateful to Ross Mannion who organised the day out. 🏉</a:t>
            </a:r>
            <a:endParaRPr lang="en-IE" sz="2000" dirty="0"/>
          </a:p>
        </p:txBody>
      </p:sp>
      <p:pic>
        <p:nvPicPr>
          <p:cNvPr id="5" name="Picture 4">
            <a:extLst>
              <a:ext uri="{FF2B5EF4-FFF2-40B4-BE49-F238E27FC236}">
                <a16:creationId xmlns:a16="http://schemas.microsoft.com/office/drawing/2014/main" id="{5A5392E8-B3C4-ABB9-80AA-1AD146BE48DD}"/>
              </a:ext>
            </a:extLst>
          </p:cNvPr>
          <p:cNvPicPr>
            <a:picLocks noChangeAspect="1"/>
          </p:cNvPicPr>
          <p:nvPr/>
        </p:nvPicPr>
        <p:blipFill>
          <a:blip r:embed="rId2"/>
          <a:stretch>
            <a:fillRect/>
          </a:stretch>
        </p:blipFill>
        <p:spPr>
          <a:xfrm>
            <a:off x="446167" y="4611329"/>
            <a:ext cx="4807132" cy="2080009"/>
          </a:xfrm>
          <a:prstGeom prst="rect">
            <a:avLst/>
          </a:prstGeom>
        </p:spPr>
      </p:pic>
      <p:pic>
        <p:nvPicPr>
          <p:cNvPr id="7" name="Picture 6">
            <a:extLst>
              <a:ext uri="{FF2B5EF4-FFF2-40B4-BE49-F238E27FC236}">
                <a16:creationId xmlns:a16="http://schemas.microsoft.com/office/drawing/2014/main" id="{72394C83-E69A-0AE3-5A62-BE96C645EE7F}"/>
              </a:ext>
            </a:extLst>
          </p:cNvPr>
          <p:cNvPicPr>
            <a:picLocks noChangeAspect="1"/>
          </p:cNvPicPr>
          <p:nvPr/>
        </p:nvPicPr>
        <p:blipFill>
          <a:blip r:embed="rId3"/>
          <a:stretch>
            <a:fillRect/>
          </a:stretch>
        </p:blipFill>
        <p:spPr>
          <a:xfrm>
            <a:off x="8737851" y="4210492"/>
            <a:ext cx="3007982" cy="2529161"/>
          </a:xfrm>
          <a:prstGeom prst="rect">
            <a:avLst/>
          </a:prstGeom>
        </p:spPr>
      </p:pic>
      <p:pic>
        <p:nvPicPr>
          <p:cNvPr id="11" name="Picture 10">
            <a:extLst>
              <a:ext uri="{FF2B5EF4-FFF2-40B4-BE49-F238E27FC236}">
                <a16:creationId xmlns:a16="http://schemas.microsoft.com/office/drawing/2014/main" id="{969372A2-3D41-9B05-7D8E-8CE0718674B4}"/>
              </a:ext>
            </a:extLst>
          </p:cNvPr>
          <p:cNvPicPr>
            <a:picLocks noChangeAspect="1"/>
          </p:cNvPicPr>
          <p:nvPr/>
        </p:nvPicPr>
        <p:blipFill>
          <a:blip r:embed="rId4"/>
          <a:stretch>
            <a:fillRect/>
          </a:stretch>
        </p:blipFill>
        <p:spPr>
          <a:xfrm>
            <a:off x="5784347" y="4367494"/>
            <a:ext cx="2572504" cy="2323844"/>
          </a:xfrm>
          <a:prstGeom prst="rect">
            <a:avLst/>
          </a:prstGeom>
        </p:spPr>
      </p:pic>
    </p:spTree>
    <p:extLst>
      <p:ext uri="{BB962C8B-B14F-4D97-AF65-F5344CB8AC3E}">
        <p14:creationId xmlns:p14="http://schemas.microsoft.com/office/powerpoint/2010/main" val="19895873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762000" y="1517650"/>
            <a:ext cx="9899650" cy="1344613"/>
          </a:xfrm>
        </p:spPr>
        <p:txBody>
          <a:bodyPr>
            <a:normAutofit/>
          </a:bodyPr>
          <a:lstStyle/>
          <a:p>
            <a:pPr algn="ctr"/>
            <a:r>
              <a:rPr lang="en-GB" dirty="0"/>
              <a:t>Badminton </a:t>
            </a:r>
            <a:endParaRPr lang="en-IE" dirty="0"/>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762000" y="2432844"/>
            <a:ext cx="9899650" cy="3125787"/>
          </a:xfrm>
        </p:spPr>
        <p:txBody>
          <a:bodyPr>
            <a:normAutofit/>
          </a:bodyPr>
          <a:lstStyle/>
          <a:p>
            <a:r>
              <a:rPr lang="en-IE" sz="2000" dirty="0"/>
              <a:t>As part of ASW 2023 we had a Badminton taster session for all pupils. Karen O’Connor from Sligo Tennis Club delivered a very enjoyable session for all classes. A number of our pupils enjoyed the day so much that they have started playing Badminton with Sligo Tennis Club </a:t>
            </a:r>
          </a:p>
        </p:txBody>
      </p:sp>
      <p:pic>
        <p:nvPicPr>
          <p:cNvPr id="4" name="Picture 3">
            <a:extLst>
              <a:ext uri="{FF2B5EF4-FFF2-40B4-BE49-F238E27FC236}">
                <a16:creationId xmlns:a16="http://schemas.microsoft.com/office/drawing/2014/main" id="{0D48D216-21BD-BC52-9774-A5EC26239AE0}"/>
              </a:ext>
            </a:extLst>
          </p:cNvPr>
          <p:cNvPicPr>
            <a:picLocks noChangeAspect="1"/>
          </p:cNvPicPr>
          <p:nvPr/>
        </p:nvPicPr>
        <p:blipFill>
          <a:blip r:embed="rId2"/>
          <a:stretch>
            <a:fillRect/>
          </a:stretch>
        </p:blipFill>
        <p:spPr>
          <a:xfrm>
            <a:off x="9320674" y="3967729"/>
            <a:ext cx="1962456" cy="2616608"/>
          </a:xfrm>
          <a:prstGeom prst="rect">
            <a:avLst/>
          </a:prstGeom>
        </p:spPr>
      </p:pic>
      <p:pic>
        <p:nvPicPr>
          <p:cNvPr id="5" name="Picture 4">
            <a:extLst>
              <a:ext uri="{FF2B5EF4-FFF2-40B4-BE49-F238E27FC236}">
                <a16:creationId xmlns:a16="http://schemas.microsoft.com/office/drawing/2014/main" id="{CE924D71-D6D9-C6BD-94CA-54AC5E2E0F70}"/>
              </a:ext>
            </a:extLst>
          </p:cNvPr>
          <p:cNvPicPr>
            <a:picLocks noChangeAspect="1"/>
          </p:cNvPicPr>
          <p:nvPr/>
        </p:nvPicPr>
        <p:blipFill>
          <a:blip r:embed="rId3"/>
          <a:stretch>
            <a:fillRect/>
          </a:stretch>
        </p:blipFill>
        <p:spPr>
          <a:xfrm>
            <a:off x="5817624" y="3967729"/>
            <a:ext cx="1962457" cy="2616608"/>
          </a:xfrm>
          <a:prstGeom prst="rect">
            <a:avLst/>
          </a:prstGeom>
        </p:spPr>
      </p:pic>
      <p:pic>
        <p:nvPicPr>
          <p:cNvPr id="6" name="Picture 5">
            <a:extLst>
              <a:ext uri="{FF2B5EF4-FFF2-40B4-BE49-F238E27FC236}">
                <a16:creationId xmlns:a16="http://schemas.microsoft.com/office/drawing/2014/main" id="{E543AE81-057A-A1B9-8C5D-2FA3AACC704A}"/>
              </a:ext>
            </a:extLst>
          </p:cNvPr>
          <p:cNvPicPr>
            <a:picLocks noChangeAspect="1"/>
          </p:cNvPicPr>
          <p:nvPr/>
        </p:nvPicPr>
        <p:blipFill>
          <a:blip r:embed="rId4"/>
          <a:stretch>
            <a:fillRect/>
          </a:stretch>
        </p:blipFill>
        <p:spPr>
          <a:xfrm>
            <a:off x="762000" y="3967729"/>
            <a:ext cx="3515032" cy="2636274"/>
          </a:xfrm>
          <a:prstGeom prst="rect">
            <a:avLst/>
          </a:prstGeom>
        </p:spPr>
      </p:pic>
    </p:spTree>
    <p:extLst>
      <p:ext uri="{BB962C8B-B14F-4D97-AF65-F5344CB8AC3E}">
        <p14:creationId xmlns:p14="http://schemas.microsoft.com/office/powerpoint/2010/main" val="28689923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958646" y="925115"/>
            <a:ext cx="9899650" cy="1344613"/>
          </a:xfrm>
        </p:spPr>
        <p:txBody>
          <a:bodyPr>
            <a:normAutofit/>
          </a:bodyPr>
          <a:lstStyle/>
          <a:p>
            <a:pPr algn="ctr"/>
            <a:r>
              <a:rPr lang="en-GB" dirty="0"/>
              <a:t>GAA- Handball </a:t>
            </a:r>
            <a:endParaRPr lang="en-IE" dirty="0"/>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762000" y="2432844"/>
            <a:ext cx="9899650" cy="3125787"/>
          </a:xfrm>
        </p:spPr>
        <p:txBody>
          <a:bodyPr>
            <a:normAutofit/>
          </a:bodyPr>
          <a:lstStyle/>
          <a:p>
            <a:r>
              <a:rPr lang="en-GB" sz="2000" dirty="0"/>
              <a:t>GAA Handball is a ball and wall game that is fast paced, highly skilful, hugely entertaining, and fully inclusive. We love to play handball at Rathcormac N.S. and we have a dedicated area of our yard for Handball. </a:t>
            </a:r>
            <a:endParaRPr lang="en-IE" sz="2000" dirty="0"/>
          </a:p>
          <a:p>
            <a:r>
              <a:rPr lang="en-IE" sz="2000" dirty="0"/>
              <a:t>Our students represent Rathcormac N.S. annually at the </a:t>
            </a:r>
            <a:r>
              <a:rPr lang="en-IE" sz="2000" dirty="0" err="1"/>
              <a:t>Cumann</a:t>
            </a:r>
            <a:r>
              <a:rPr lang="en-IE" sz="2000" dirty="0"/>
              <a:t> na </a:t>
            </a:r>
            <a:r>
              <a:rPr lang="en-IE" sz="2000" dirty="0" err="1"/>
              <a:t>mBunscol</a:t>
            </a:r>
            <a:r>
              <a:rPr lang="en-IE" sz="2000" dirty="0"/>
              <a:t> Handball events and many of the children are members of the DRP GAA Handball Club. </a:t>
            </a:r>
          </a:p>
          <a:p>
            <a:endParaRPr lang="en-GB" sz="2000" dirty="0"/>
          </a:p>
        </p:txBody>
      </p:sp>
      <p:pic>
        <p:nvPicPr>
          <p:cNvPr id="5" name="Picture 4">
            <a:extLst>
              <a:ext uri="{FF2B5EF4-FFF2-40B4-BE49-F238E27FC236}">
                <a16:creationId xmlns:a16="http://schemas.microsoft.com/office/drawing/2014/main" id="{E8940409-2AB0-264B-DF2B-9D7829C7EA32}"/>
              </a:ext>
            </a:extLst>
          </p:cNvPr>
          <p:cNvPicPr>
            <a:picLocks noChangeAspect="1"/>
          </p:cNvPicPr>
          <p:nvPr/>
        </p:nvPicPr>
        <p:blipFill>
          <a:blip r:embed="rId2"/>
          <a:stretch>
            <a:fillRect/>
          </a:stretch>
        </p:blipFill>
        <p:spPr>
          <a:xfrm>
            <a:off x="3969502" y="4296697"/>
            <a:ext cx="3015885" cy="2198758"/>
          </a:xfrm>
          <a:prstGeom prst="rect">
            <a:avLst/>
          </a:prstGeom>
        </p:spPr>
      </p:pic>
      <p:pic>
        <p:nvPicPr>
          <p:cNvPr id="7" name="Picture 6">
            <a:extLst>
              <a:ext uri="{FF2B5EF4-FFF2-40B4-BE49-F238E27FC236}">
                <a16:creationId xmlns:a16="http://schemas.microsoft.com/office/drawing/2014/main" id="{AF786889-0DB5-7846-4354-C27B34ADE900}"/>
              </a:ext>
            </a:extLst>
          </p:cNvPr>
          <p:cNvPicPr>
            <a:picLocks noChangeAspect="1"/>
          </p:cNvPicPr>
          <p:nvPr/>
        </p:nvPicPr>
        <p:blipFill>
          <a:blip r:embed="rId3"/>
          <a:stretch>
            <a:fillRect/>
          </a:stretch>
        </p:blipFill>
        <p:spPr>
          <a:xfrm>
            <a:off x="9400714" y="4296697"/>
            <a:ext cx="2617553" cy="2426270"/>
          </a:xfrm>
          <a:prstGeom prst="rect">
            <a:avLst/>
          </a:prstGeom>
        </p:spPr>
      </p:pic>
    </p:spTree>
    <p:extLst>
      <p:ext uri="{BB962C8B-B14F-4D97-AF65-F5344CB8AC3E}">
        <p14:creationId xmlns:p14="http://schemas.microsoft.com/office/powerpoint/2010/main" val="21510825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762000" y="1517650"/>
            <a:ext cx="9899650" cy="1344613"/>
          </a:xfrm>
        </p:spPr>
        <p:txBody>
          <a:bodyPr>
            <a:normAutofit/>
          </a:bodyPr>
          <a:lstStyle/>
          <a:p>
            <a:pPr algn="ctr"/>
            <a:r>
              <a:rPr lang="en-GB" dirty="0"/>
              <a:t>GAA – Football </a:t>
            </a:r>
            <a:endParaRPr lang="en-IE" dirty="0"/>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762000" y="2432844"/>
            <a:ext cx="9899650" cy="3125787"/>
          </a:xfrm>
        </p:spPr>
        <p:txBody>
          <a:bodyPr>
            <a:normAutofit/>
          </a:bodyPr>
          <a:lstStyle/>
          <a:p>
            <a:r>
              <a:rPr lang="en-IE" sz="2000" dirty="0"/>
              <a:t>We are a football obsessed school and we have had huge levels of participation from boys and girls.</a:t>
            </a:r>
          </a:p>
          <a:p>
            <a:r>
              <a:rPr lang="en-IE" sz="2000" dirty="0"/>
              <a:t>Sligo GAA coaches visit all our classes during the summer term and we take part in the Amigos, 7s and </a:t>
            </a:r>
            <a:r>
              <a:rPr lang="en-IE" sz="2000" dirty="0" err="1"/>
              <a:t>Cumann</a:t>
            </a:r>
            <a:r>
              <a:rPr lang="en-IE" sz="2000" dirty="0"/>
              <a:t> na </a:t>
            </a:r>
            <a:r>
              <a:rPr lang="en-IE" sz="2000" dirty="0" err="1"/>
              <a:t>mBunscol</a:t>
            </a:r>
            <a:r>
              <a:rPr lang="en-IE" sz="2000" dirty="0"/>
              <a:t> competitions. </a:t>
            </a:r>
          </a:p>
          <a:p>
            <a:r>
              <a:rPr lang="en-IE" sz="2000" dirty="0"/>
              <a:t>We have had a lot of success in recent years and we are delighted to wear the black and red jerseys of Rathcormac N.S.</a:t>
            </a:r>
          </a:p>
          <a:p>
            <a:endParaRPr lang="en-IE" sz="2000" dirty="0"/>
          </a:p>
        </p:txBody>
      </p:sp>
      <p:pic>
        <p:nvPicPr>
          <p:cNvPr id="5" name="Picture 4">
            <a:extLst>
              <a:ext uri="{FF2B5EF4-FFF2-40B4-BE49-F238E27FC236}">
                <a16:creationId xmlns:a16="http://schemas.microsoft.com/office/drawing/2014/main" id="{4CF7DC7B-E4F8-38E6-99AF-31CF182C50D2}"/>
              </a:ext>
            </a:extLst>
          </p:cNvPr>
          <p:cNvPicPr>
            <a:picLocks noChangeAspect="1"/>
          </p:cNvPicPr>
          <p:nvPr/>
        </p:nvPicPr>
        <p:blipFill>
          <a:blip r:embed="rId3"/>
          <a:stretch>
            <a:fillRect/>
          </a:stretch>
        </p:blipFill>
        <p:spPr>
          <a:xfrm>
            <a:off x="9026013" y="912897"/>
            <a:ext cx="2834337" cy="1519946"/>
          </a:xfrm>
          <a:prstGeom prst="rect">
            <a:avLst/>
          </a:prstGeom>
        </p:spPr>
      </p:pic>
      <p:pic>
        <p:nvPicPr>
          <p:cNvPr id="6" name="Picture 5">
            <a:extLst>
              <a:ext uri="{FF2B5EF4-FFF2-40B4-BE49-F238E27FC236}">
                <a16:creationId xmlns:a16="http://schemas.microsoft.com/office/drawing/2014/main" id="{E9967C3B-8F48-FC94-D3FE-27A9E2FFE9B6}"/>
              </a:ext>
            </a:extLst>
          </p:cNvPr>
          <p:cNvPicPr>
            <a:picLocks noChangeAspect="1"/>
          </p:cNvPicPr>
          <p:nvPr/>
        </p:nvPicPr>
        <p:blipFill rotWithShape="1">
          <a:blip r:embed="rId4"/>
          <a:srcRect b="39785"/>
          <a:stretch/>
        </p:blipFill>
        <p:spPr>
          <a:xfrm>
            <a:off x="7098890" y="4572276"/>
            <a:ext cx="4897958" cy="2211981"/>
          </a:xfrm>
          <a:prstGeom prst="rect">
            <a:avLst/>
          </a:prstGeom>
        </p:spPr>
      </p:pic>
      <p:pic>
        <p:nvPicPr>
          <p:cNvPr id="7" name="Picture 6">
            <a:extLst>
              <a:ext uri="{FF2B5EF4-FFF2-40B4-BE49-F238E27FC236}">
                <a16:creationId xmlns:a16="http://schemas.microsoft.com/office/drawing/2014/main" id="{3D978FE2-3361-57F8-35F6-3A3B4104F7FC}"/>
              </a:ext>
            </a:extLst>
          </p:cNvPr>
          <p:cNvPicPr>
            <a:picLocks noChangeAspect="1"/>
          </p:cNvPicPr>
          <p:nvPr/>
        </p:nvPicPr>
        <p:blipFill rotWithShape="1">
          <a:blip r:embed="rId5"/>
          <a:srcRect l="392" t="16528" r="-392" b="29033"/>
          <a:stretch/>
        </p:blipFill>
        <p:spPr>
          <a:xfrm>
            <a:off x="628547" y="4712772"/>
            <a:ext cx="5073445" cy="2071485"/>
          </a:xfrm>
          <a:prstGeom prst="rect">
            <a:avLst/>
          </a:prstGeom>
        </p:spPr>
      </p:pic>
    </p:spTree>
    <p:extLst>
      <p:ext uri="{BB962C8B-B14F-4D97-AF65-F5344CB8AC3E}">
        <p14:creationId xmlns:p14="http://schemas.microsoft.com/office/powerpoint/2010/main" val="20229262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762000" y="1517650"/>
            <a:ext cx="9899650" cy="1344613"/>
          </a:xfrm>
        </p:spPr>
        <p:txBody>
          <a:bodyPr>
            <a:normAutofit/>
          </a:bodyPr>
          <a:lstStyle/>
          <a:p>
            <a:pPr algn="ctr"/>
            <a:r>
              <a:rPr lang="en-GB" dirty="0"/>
              <a:t>GAA – Hurling </a:t>
            </a:r>
            <a:endParaRPr lang="en-IE" dirty="0"/>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762000" y="2432844"/>
            <a:ext cx="9899650" cy="3125787"/>
          </a:xfrm>
        </p:spPr>
        <p:txBody>
          <a:bodyPr>
            <a:normAutofit/>
          </a:bodyPr>
          <a:lstStyle/>
          <a:p>
            <a:r>
              <a:rPr lang="en-IE" sz="2000" dirty="0"/>
              <a:t>Hurling is a growing sport in our school. We enjoy playing hurling with our visiting coaches and we take part in a number of hurling competitions such as the amigos and indoor hurling. </a:t>
            </a:r>
          </a:p>
        </p:txBody>
      </p:sp>
      <p:pic>
        <p:nvPicPr>
          <p:cNvPr id="5" name="Picture 4">
            <a:extLst>
              <a:ext uri="{FF2B5EF4-FFF2-40B4-BE49-F238E27FC236}">
                <a16:creationId xmlns:a16="http://schemas.microsoft.com/office/drawing/2014/main" id="{5990CD99-2F59-FEB9-F173-224EF69E7377}"/>
              </a:ext>
            </a:extLst>
          </p:cNvPr>
          <p:cNvPicPr>
            <a:picLocks noChangeAspect="1"/>
          </p:cNvPicPr>
          <p:nvPr/>
        </p:nvPicPr>
        <p:blipFill>
          <a:blip r:embed="rId2"/>
          <a:stretch>
            <a:fillRect/>
          </a:stretch>
        </p:blipFill>
        <p:spPr>
          <a:xfrm>
            <a:off x="9016323" y="3318119"/>
            <a:ext cx="2861045" cy="3348415"/>
          </a:xfrm>
          <a:prstGeom prst="rect">
            <a:avLst/>
          </a:prstGeom>
        </p:spPr>
      </p:pic>
      <p:pic>
        <p:nvPicPr>
          <p:cNvPr id="6" name="Picture 5">
            <a:extLst>
              <a:ext uri="{FF2B5EF4-FFF2-40B4-BE49-F238E27FC236}">
                <a16:creationId xmlns:a16="http://schemas.microsoft.com/office/drawing/2014/main" id="{9C162ED7-7E2E-2C94-F60A-D94D42F35258}"/>
              </a:ext>
            </a:extLst>
          </p:cNvPr>
          <p:cNvPicPr>
            <a:picLocks noChangeAspect="1"/>
          </p:cNvPicPr>
          <p:nvPr/>
        </p:nvPicPr>
        <p:blipFill>
          <a:blip r:embed="rId3"/>
          <a:stretch>
            <a:fillRect/>
          </a:stretch>
        </p:blipFill>
        <p:spPr>
          <a:xfrm>
            <a:off x="3923213" y="3589465"/>
            <a:ext cx="4086944" cy="3065207"/>
          </a:xfrm>
          <a:prstGeom prst="rect">
            <a:avLst/>
          </a:prstGeom>
        </p:spPr>
      </p:pic>
    </p:spTree>
    <p:extLst>
      <p:ext uri="{BB962C8B-B14F-4D97-AF65-F5344CB8AC3E}">
        <p14:creationId xmlns:p14="http://schemas.microsoft.com/office/powerpoint/2010/main" val="12300308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762000" y="1517650"/>
            <a:ext cx="9899650" cy="1344613"/>
          </a:xfrm>
        </p:spPr>
        <p:txBody>
          <a:bodyPr>
            <a:normAutofit/>
          </a:bodyPr>
          <a:lstStyle/>
          <a:p>
            <a:pPr algn="ctr"/>
            <a:r>
              <a:rPr lang="en-IE" dirty="0"/>
              <a:t>Movement Breaks</a:t>
            </a:r>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762000" y="2432844"/>
            <a:ext cx="9899650" cy="3125787"/>
          </a:xfrm>
        </p:spPr>
        <p:txBody>
          <a:bodyPr>
            <a:normAutofit/>
          </a:bodyPr>
          <a:lstStyle/>
          <a:p>
            <a:r>
              <a:rPr lang="en-GB" sz="2000" dirty="0"/>
              <a:t>Movement breaks are a great way to help create the level of alertness which enables our students to focus and concentrate. Exercise helps calms the over alert and wake up the under alert. By encouraging the children to move throughout the day we feel they are more attentive, focussed and ready to learn and of course they have gotten so much exercise and enjoyment from the activity. </a:t>
            </a:r>
          </a:p>
          <a:p>
            <a:endParaRPr lang="en-IE" sz="2000" dirty="0"/>
          </a:p>
        </p:txBody>
      </p:sp>
      <p:pic>
        <p:nvPicPr>
          <p:cNvPr id="4" name="Picture 3">
            <a:extLst>
              <a:ext uri="{FF2B5EF4-FFF2-40B4-BE49-F238E27FC236}">
                <a16:creationId xmlns:a16="http://schemas.microsoft.com/office/drawing/2014/main" id="{3B14D7CD-8142-A2E1-52BA-317DC6634A0D}"/>
              </a:ext>
            </a:extLst>
          </p:cNvPr>
          <p:cNvPicPr>
            <a:picLocks noChangeAspect="1"/>
          </p:cNvPicPr>
          <p:nvPr/>
        </p:nvPicPr>
        <p:blipFill>
          <a:blip r:embed="rId2"/>
          <a:stretch>
            <a:fillRect/>
          </a:stretch>
        </p:blipFill>
        <p:spPr>
          <a:xfrm>
            <a:off x="219587" y="4494289"/>
            <a:ext cx="2838245" cy="2128684"/>
          </a:xfrm>
          <a:prstGeom prst="rect">
            <a:avLst/>
          </a:prstGeom>
        </p:spPr>
      </p:pic>
      <p:pic>
        <p:nvPicPr>
          <p:cNvPr id="5" name="Picture 4">
            <a:extLst>
              <a:ext uri="{FF2B5EF4-FFF2-40B4-BE49-F238E27FC236}">
                <a16:creationId xmlns:a16="http://schemas.microsoft.com/office/drawing/2014/main" id="{D8AA3E49-EED3-6118-4705-E664D9D4D894}"/>
              </a:ext>
            </a:extLst>
          </p:cNvPr>
          <p:cNvPicPr>
            <a:picLocks noChangeAspect="1"/>
          </p:cNvPicPr>
          <p:nvPr/>
        </p:nvPicPr>
        <p:blipFill>
          <a:blip r:embed="rId3"/>
          <a:stretch>
            <a:fillRect/>
          </a:stretch>
        </p:blipFill>
        <p:spPr>
          <a:xfrm>
            <a:off x="3497005" y="4494289"/>
            <a:ext cx="2838246" cy="2128685"/>
          </a:xfrm>
          <a:prstGeom prst="rect">
            <a:avLst/>
          </a:prstGeom>
        </p:spPr>
      </p:pic>
      <p:pic>
        <p:nvPicPr>
          <p:cNvPr id="6" name="Picture 5">
            <a:extLst>
              <a:ext uri="{FF2B5EF4-FFF2-40B4-BE49-F238E27FC236}">
                <a16:creationId xmlns:a16="http://schemas.microsoft.com/office/drawing/2014/main" id="{19B93A3D-29F2-8240-1110-A65EE2E5D2BD}"/>
              </a:ext>
            </a:extLst>
          </p:cNvPr>
          <p:cNvPicPr>
            <a:picLocks noChangeAspect="1"/>
          </p:cNvPicPr>
          <p:nvPr/>
        </p:nvPicPr>
        <p:blipFill rotWithShape="1">
          <a:blip r:embed="rId4"/>
          <a:srcRect l="98" t="-1485" r="-98" b="17501"/>
          <a:stretch/>
        </p:blipFill>
        <p:spPr>
          <a:xfrm flipH="1">
            <a:off x="6774423" y="4453986"/>
            <a:ext cx="1936957" cy="2168986"/>
          </a:xfrm>
          <a:prstGeom prst="rect">
            <a:avLst/>
          </a:prstGeom>
        </p:spPr>
      </p:pic>
      <p:pic>
        <p:nvPicPr>
          <p:cNvPr id="7" name="Picture 6">
            <a:extLst>
              <a:ext uri="{FF2B5EF4-FFF2-40B4-BE49-F238E27FC236}">
                <a16:creationId xmlns:a16="http://schemas.microsoft.com/office/drawing/2014/main" id="{34ADB1B1-7518-E5DD-3C4C-7F07A2DA4BF8}"/>
              </a:ext>
            </a:extLst>
          </p:cNvPr>
          <p:cNvPicPr>
            <a:picLocks noChangeAspect="1"/>
          </p:cNvPicPr>
          <p:nvPr/>
        </p:nvPicPr>
        <p:blipFill>
          <a:blip r:embed="rId5"/>
          <a:stretch>
            <a:fillRect/>
          </a:stretch>
        </p:blipFill>
        <p:spPr>
          <a:xfrm>
            <a:off x="8867055" y="4494286"/>
            <a:ext cx="2838247" cy="2128686"/>
          </a:xfrm>
          <a:prstGeom prst="rect">
            <a:avLst/>
          </a:prstGeom>
        </p:spPr>
      </p:pic>
    </p:spTree>
    <p:extLst>
      <p:ext uri="{BB962C8B-B14F-4D97-AF65-F5344CB8AC3E}">
        <p14:creationId xmlns:p14="http://schemas.microsoft.com/office/powerpoint/2010/main" val="32634800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762000" y="1517650"/>
            <a:ext cx="9899650" cy="1344613"/>
          </a:xfrm>
        </p:spPr>
        <p:txBody>
          <a:bodyPr>
            <a:normAutofit/>
          </a:bodyPr>
          <a:lstStyle/>
          <a:p>
            <a:pPr algn="ctr"/>
            <a:r>
              <a:rPr lang="en-IE" dirty="0"/>
              <a:t>Ag </a:t>
            </a:r>
            <a:r>
              <a:rPr lang="en-IE" dirty="0" err="1"/>
              <a:t>Sugradh</a:t>
            </a:r>
            <a:r>
              <a:rPr lang="en-IE" dirty="0"/>
              <a:t> le </a:t>
            </a:r>
            <a:r>
              <a:rPr lang="en-IE" dirty="0" err="1"/>
              <a:t>Cheile</a:t>
            </a:r>
            <a:endParaRPr lang="en-IE" dirty="0"/>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762000" y="2432844"/>
            <a:ext cx="9899650" cy="3125787"/>
          </a:xfrm>
        </p:spPr>
        <p:txBody>
          <a:bodyPr>
            <a:normAutofit fontScale="92500" lnSpcReduction="20000"/>
          </a:bodyPr>
          <a:lstStyle/>
          <a:p>
            <a:r>
              <a:rPr lang="en-GB" sz="2000" dirty="0"/>
              <a:t>Ag </a:t>
            </a:r>
            <a:r>
              <a:rPr lang="en-GB" sz="2000" dirty="0" err="1"/>
              <a:t>Sugradh</a:t>
            </a:r>
            <a:r>
              <a:rPr lang="en-GB" sz="2000" dirty="0"/>
              <a:t> Le Chéile or ‘Playing Together’ is a programme which encourages active play between parents/carers and children the programme was developed by the Health Service Executive and supported by the SSRP. The Programme involves offering primary schools a 1hour and 30 minutes play workshop for parents/carers and their children (infants- 2nd class).</a:t>
            </a:r>
          </a:p>
          <a:p>
            <a:r>
              <a:rPr lang="en-GB" sz="2000" dirty="0"/>
              <a:t>The workshop aims to promote active play for children by: Fostering an appreciation in parents for the value of active play and giving parents the skill to play actively with their children and to encourage children to play actively with each other.</a:t>
            </a:r>
          </a:p>
          <a:p>
            <a:r>
              <a:rPr lang="en-GB" sz="2000" dirty="0"/>
              <a:t>As part of ASW 23 we invited SSRP to deliver the programme to our junior and senior infant pupils and parents. It was a huge success, have a look at some of the great photos from the day. </a:t>
            </a:r>
            <a:endParaRPr lang="en-IE" sz="2000" dirty="0"/>
          </a:p>
        </p:txBody>
      </p:sp>
      <p:pic>
        <p:nvPicPr>
          <p:cNvPr id="5" name="Picture 4">
            <a:extLst>
              <a:ext uri="{FF2B5EF4-FFF2-40B4-BE49-F238E27FC236}">
                <a16:creationId xmlns:a16="http://schemas.microsoft.com/office/drawing/2014/main" id="{C24AFF53-3D62-0977-3654-77068FEC0BC8}"/>
              </a:ext>
            </a:extLst>
          </p:cNvPr>
          <p:cNvPicPr>
            <a:picLocks noChangeAspect="1"/>
          </p:cNvPicPr>
          <p:nvPr/>
        </p:nvPicPr>
        <p:blipFill>
          <a:blip r:embed="rId3"/>
          <a:stretch>
            <a:fillRect/>
          </a:stretch>
        </p:blipFill>
        <p:spPr>
          <a:xfrm>
            <a:off x="9537290" y="108076"/>
            <a:ext cx="2463559" cy="2324767"/>
          </a:xfrm>
          <a:prstGeom prst="rect">
            <a:avLst/>
          </a:prstGeom>
        </p:spPr>
      </p:pic>
      <p:pic>
        <p:nvPicPr>
          <p:cNvPr id="7" name="Picture 6">
            <a:extLst>
              <a:ext uri="{FF2B5EF4-FFF2-40B4-BE49-F238E27FC236}">
                <a16:creationId xmlns:a16="http://schemas.microsoft.com/office/drawing/2014/main" id="{2F09790C-35BE-2E21-FF97-6EAD9B4BCC15}"/>
              </a:ext>
            </a:extLst>
          </p:cNvPr>
          <p:cNvPicPr>
            <a:picLocks noChangeAspect="1"/>
          </p:cNvPicPr>
          <p:nvPr/>
        </p:nvPicPr>
        <p:blipFill>
          <a:blip r:embed="rId4"/>
          <a:stretch>
            <a:fillRect/>
          </a:stretch>
        </p:blipFill>
        <p:spPr>
          <a:xfrm>
            <a:off x="9846785" y="5182770"/>
            <a:ext cx="2154064" cy="1580391"/>
          </a:xfrm>
          <a:prstGeom prst="rect">
            <a:avLst/>
          </a:prstGeom>
        </p:spPr>
      </p:pic>
      <p:pic>
        <p:nvPicPr>
          <p:cNvPr id="11" name="Picture 10">
            <a:extLst>
              <a:ext uri="{FF2B5EF4-FFF2-40B4-BE49-F238E27FC236}">
                <a16:creationId xmlns:a16="http://schemas.microsoft.com/office/drawing/2014/main" id="{F02DD6D8-7F96-4B1B-7698-BB4A95A0ACB3}"/>
              </a:ext>
            </a:extLst>
          </p:cNvPr>
          <p:cNvPicPr>
            <a:picLocks noChangeAspect="1"/>
          </p:cNvPicPr>
          <p:nvPr/>
        </p:nvPicPr>
        <p:blipFill>
          <a:blip r:embed="rId5"/>
          <a:stretch>
            <a:fillRect/>
          </a:stretch>
        </p:blipFill>
        <p:spPr>
          <a:xfrm>
            <a:off x="4795487" y="5182770"/>
            <a:ext cx="2773149" cy="1692168"/>
          </a:xfrm>
          <a:prstGeom prst="rect">
            <a:avLst/>
          </a:prstGeom>
        </p:spPr>
      </p:pic>
    </p:spTree>
    <p:extLst>
      <p:ext uri="{BB962C8B-B14F-4D97-AF65-F5344CB8AC3E}">
        <p14:creationId xmlns:p14="http://schemas.microsoft.com/office/powerpoint/2010/main" val="23377997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762000" y="1517650"/>
            <a:ext cx="9899650" cy="1344613"/>
          </a:xfrm>
        </p:spPr>
        <p:txBody>
          <a:bodyPr>
            <a:normAutofit/>
          </a:bodyPr>
          <a:lstStyle/>
          <a:p>
            <a:pPr algn="ctr"/>
            <a:r>
              <a:rPr lang="en-IE" dirty="0"/>
              <a:t>What Club are You In?</a:t>
            </a:r>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762000" y="2432844"/>
            <a:ext cx="9899650" cy="3125787"/>
          </a:xfrm>
        </p:spPr>
        <p:txBody>
          <a:bodyPr>
            <a:normAutofit/>
          </a:bodyPr>
          <a:lstStyle/>
          <a:p>
            <a:r>
              <a:rPr lang="en-GB" sz="2000" dirty="0"/>
              <a:t>The what club are you in survey took place in the first term of this year. </a:t>
            </a:r>
          </a:p>
          <a:p>
            <a:r>
              <a:rPr lang="en-GB" sz="2000" dirty="0"/>
              <a:t>The statistics found that Drumcliffe/Rosses Point GAA club is the most popular after school activity with 155 participants, in second place Yeats United had 150 and swimming was the third most popular sport with 135. </a:t>
            </a:r>
            <a:endParaRPr lang="en-IE" sz="2000" dirty="0"/>
          </a:p>
        </p:txBody>
      </p:sp>
      <p:pic>
        <p:nvPicPr>
          <p:cNvPr id="5" name="Picture 4">
            <a:extLst>
              <a:ext uri="{FF2B5EF4-FFF2-40B4-BE49-F238E27FC236}">
                <a16:creationId xmlns:a16="http://schemas.microsoft.com/office/drawing/2014/main" id="{D9F9DF90-0B00-F059-CBBE-E549B90613FE}"/>
              </a:ext>
            </a:extLst>
          </p:cNvPr>
          <p:cNvPicPr>
            <a:picLocks noChangeAspect="1"/>
          </p:cNvPicPr>
          <p:nvPr/>
        </p:nvPicPr>
        <p:blipFill>
          <a:blip r:embed="rId2"/>
          <a:stretch>
            <a:fillRect/>
          </a:stretch>
        </p:blipFill>
        <p:spPr>
          <a:xfrm>
            <a:off x="9114503" y="3777457"/>
            <a:ext cx="2656971" cy="2944669"/>
          </a:xfrm>
          <a:prstGeom prst="rect">
            <a:avLst/>
          </a:prstGeom>
        </p:spPr>
      </p:pic>
    </p:spTree>
    <p:extLst>
      <p:ext uri="{BB962C8B-B14F-4D97-AF65-F5344CB8AC3E}">
        <p14:creationId xmlns:p14="http://schemas.microsoft.com/office/powerpoint/2010/main" val="16359106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762000" y="1517650"/>
            <a:ext cx="9899650" cy="1344613"/>
          </a:xfrm>
        </p:spPr>
        <p:txBody>
          <a:bodyPr>
            <a:normAutofit/>
          </a:bodyPr>
          <a:lstStyle/>
          <a:p>
            <a:pPr algn="ctr"/>
            <a:r>
              <a:rPr lang="en-IE" dirty="0"/>
              <a:t>Parents Survey</a:t>
            </a:r>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762000" y="2432844"/>
            <a:ext cx="9899650" cy="3125787"/>
          </a:xfrm>
        </p:spPr>
        <p:txBody>
          <a:bodyPr>
            <a:normAutofit/>
          </a:bodyPr>
          <a:lstStyle/>
          <a:p>
            <a:r>
              <a:rPr lang="en-GB" sz="2000" dirty="0"/>
              <a:t>The parents and the wider school community are so important in every aspect of school life and as per ASF guidelines we felt it was important to involve them in this process. </a:t>
            </a:r>
          </a:p>
          <a:p>
            <a:r>
              <a:rPr lang="en-GB" sz="2000" dirty="0"/>
              <a:t>Earlier in the year we survey all the parents in our school about their feeling toward Physical Activity and Sport in our school. </a:t>
            </a:r>
          </a:p>
          <a:p>
            <a:r>
              <a:rPr lang="en-GB" sz="2000" dirty="0"/>
              <a:t>The results and responses are displayed on our Active Schools Board.</a:t>
            </a:r>
          </a:p>
          <a:p>
            <a:pPr marL="0" indent="0">
              <a:buNone/>
            </a:pPr>
            <a:endParaRPr lang="en-IE" sz="2000" dirty="0"/>
          </a:p>
        </p:txBody>
      </p:sp>
      <p:pic>
        <p:nvPicPr>
          <p:cNvPr id="1026" name="Picture 2" descr="Forms response chart. Question title: Do you think your child enjoys Physical Education (PE)?. Number of responses: 71 responses.">
            <a:extLst>
              <a:ext uri="{FF2B5EF4-FFF2-40B4-BE49-F238E27FC236}">
                <a16:creationId xmlns:a16="http://schemas.microsoft.com/office/drawing/2014/main" id="{36C22C0D-AAFB-41F2-BBCA-4CBCED4D3A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69568" y="4792380"/>
            <a:ext cx="3958102" cy="16651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25883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997974" y="925115"/>
            <a:ext cx="9899650" cy="1344613"/>
          </a:xfrm>
        </p:spPr>
        <p:txBody>
          <a:bodyPr>
            <a:normAutofit/>
          </a:bodyPr>
          <a:lstStyle/>
          <a:p>
            <a:pPr algn="ctr"/>
            <a:r>
              <a:rPr lang="en-IE" dirty="0"/>
              <a:t>Staff Survey </a:t>
            </a:r>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997974" y="1866104"/>
            <a:ext cx="9899650" cy="3125787"/>
          </a:xfrm>
        </p:spPr>
        <p:txBody>
          <a:bodyPr>
            <a:normAutofit lnSpcReduction="10000"/>
          </a:bodyPr>
          <a:lstStyle/>
          <a:p>
            <a:r>
              <a:rPr lang="en-GB" sz="2000" dirty="0"/>
              <a:t>In April Mr Kelly and the Active School Committee designed a survey for the staff to take part in. </a:t>
            </a:r>
          </a:p>
          <a:p>
            <a:r>
              <a:rPr lang="en-GB" sz="2000" dirty="0"/>
              <a:t>The questions aimed to identify the strengths and areas for development in the area of Physical Activity. </a:t>
            </a:r>
          </a:p>
          <a:p>
            <a:r>
              <a:rPr lang="en-GB" sz="2000" dirty="0"/>
              <a:t>Staff also got the opportunity to share their thoughts on the planning, teaching and learning in PE as well as the school resources and facilities. </a:t>
            </a:r>
          </a:p>
          <a:p>
            <a:r>
              <a:rPr lang="en-GB" sz="2000" dirty="0"/>
              <a:t>A whooping 100% of the staff surveyed stated that our engagement with the Active School Initiative is having a positive impact on the pupils in Rathcormac N.S. </a:t>
            </a:r>
            <a:endParaRPr lang="en-IE" sz="2000" dirty="0"/>
          </a:p>
        </p:txBody>
      </p:sp>
      <p:pic>
        <p:nvPicPr>
          <p:cNvPr id="2050" name="Picture 2" descr="Forms response chart. Question title: Do you feel the students have benefitted from engaging with Active School Initiatives.. Number of responses: 11 responses.">
            <a:extLst>
              <a:ext uri="{FF2B5EF4-FFF2-40B4-BE49-F238E27FC236}">
                <a16:creationId xmlns:a16="http://schemas.microsoft.com/office/drawing/2014/main" id="{DB23952A-E8CB-BBC7-CCA9-5B8E401692E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2062" b="8739"/>
          <a:stretch/>
        </p:blipFill>
        <p:spPr bwMode="auto">
          <a:xfrm>
            <a:off x="5947799" y="4588273"/>
            <a:ext cx="4444181" cy="19403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22746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299073" y="990227"/>
            <a:ext cx="9899650" cy="1344613"/>
          </a:xfrm>
        </p:spPr>
        <p:txBody>
          <a:bodyPr>
            <a:normAutofit/>
          </a:bodyPr>
          <a:lstStyle/>
          <a:p>
            <a:pPr algn="ctr"/>
            <a:r>
              <a:rPr lang="en-GB" dirty="0"/>
              <a:t>CPD – Further Education – Learning from Others </a:t>
            </a:r>
            <a:endParaRPr lang="en-IE" dirty="0"/>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762000" y="2432844"/>
            <a:ext cx="9899650" cy="3125787"/>
          </a:xfrm>
        </p:spPr>
        <p:txBody>
          <a:bodyPr>
            <a:normAutofit/>
          </a:bodyPr>
          <a:lstStyle/>
          <a:p>
            <a:r>
              <a:rPr lang="en-IE" sz="2000" dirty="0"/>
              <a:t>As a whole staff we endeavour to create the best possible learning experiences for the pupils we teach. </a:t>
            </a:r>
          </a:p>
          <a:p>
            <a:r>
              <a:rPr lang="en-IE" sz="2000" dirty="0"/>
              <a:t>In order to deliver a curriculum that meets the learning needs of all pupils we must keep up to date with recent professional publications and literature, CPDs and best practice. </a:t>
            </a:r>
          </a:p>
          <a:p>
            <a:r>
              <a:rPr lang="en-IE" sz="2000" dirty="0"/>
              <a:t>Recently our staff took part in a whole school Handball workshop delivered by GAA and a number of staff have taken part in A Whole School Approach to Physical Activity as well as engaging in the webinars delivered by ASF </a:t>
            </a:r>
          </a:p>
        </p:txBody>
      </p:sp>
      <p:pic>
        <p:nvPicPr>
          <p:cNvPr id="4" name="Picture 3">
            <a:extLst>
              <a:ext uri="{FF2B5EF4-FFF2-40B4-BE49-F238E27FC236}">
                <a16:creationId xmlns:a16="http://schemas.microsoft.com/office/drawing/2014/main" id="{E45F9E68-0675-A425-B602-4FD3CFC5BAC7}"/>
              </a:ext>
            </a:extLst>
          </p:cNvPr>
          <p:cNvPicPr>
            <a:picLocks noChangeAspect="1"/>
          </p:cNvPicPr>
          <p:nvPr/>
        </p:nvPicPr>
        <p:blipFill>
          <a:blip r:embed="rId2"/>
          <a:stretch>
            <a:fillRect/>
          </a:stretch>
        </p:blipFill>
        <p:spPr>
          <a:xfrm>
            <a:off x="10198723" y="-3"/>
            <a:ext cx="1993277" cy="2236839"/>
          </a:xfrm>
          <a:prstGeom prst="rect">
            <a:avLst/>
          </a:prstGeom>
        </p:spPr>
      </p:pic>
    </p:spTree>
    <p:extLst>
      <p:ext uri="{BB962C8B-B14F-4D97-AF65-F5344CB8AC3E}">
        <p14:creationId xmlns:p14="http://schemas.microsoft.com/office/powerpoint/2010/main" val="20768566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61DB-560B-627E-3EB3-A89AF8D6435F}"/>
              </a:ext>
            </a:extLst>
          </p:cNvPr>
          <p:cNvSpPr>
            <a:spLocks noGrp="1"/>
          </p:cNvSpPr>
          <p:nvPr>
            <p:ph type="title"/>
          </p:nvPr>
        </p:nvSpPr>
        <p:spPr>
          <a:xfrm>
            <a:off x="762000" y="1517650"/>
            <a:ext cx="9899650" cy="1344613"/>
          </a:xfrm>
        </p:spPr>
        <p:txBody>
          <a:bodyPr>
            <a:normAutofit/>
          </a:bodyPr>
          <a:lstStyle/>
          <a:p>
            <a:pPr algn="ctr"/>
            <a:r>
              <a:rPr lang="en-IE" dirty="0"/>
              <a:t>PE Policy</a:t>
            </a:r>
          </a:p>
        </p:txBody>
      </p:sp>
      <p:sp>
        <p:nvSpPr>
          <p:cNvPr id="3" name="Content Placeholder 2">
            <a:extLst>
              <a:ext uri="{FF2B5EF4-FFF2-40B4-BE49-F238E27FC236}">
                <a16:creationId xmlns:a16="http://schemas.microsoft.com/office/drawing/2014/main" id="{A8BF6180-A2F0-3E5F-01B8-0629252E3132}"/>
              </a:ext>
            </a:extLst>
          </p:cNvPr>
          <p:cNvSpPr>
            <a:spLocks noGrp="1"/>
          </p:cNvSpPr>
          <p:nvPr>
            <p:ph idx="1"/>
          </p:nvPr>
        </p:nvSpPr>
        <p:spPr>
          <a:xfrm>
            <a:off x="762000" y="2432844"/>
            <a:ext cx="9899650" cy="3125787"/>
          </a:xfrm>
        </p:spPr>
        <p:txBody>
          <a:bodyPr>
            <a:normAutofit/>
          </a:bodyPr>
          <a:lstStyle/>
          <a:p>
            <a:r>
              <a:rPr lang="en-GB" sz="2000" dirty="0"/>
              <a:t>As a staff we have been busy discussing and examining our current PE Policy. I am glad to say that we have now updated our policy in April 2024 and it is to be ratified by the Board of Management at the next B.O.M meeting. </a:t>
            </a:r>
          </a:p>
          <a:p>
            <a:r>
              <a:rPr lang="en-GB" sz="2000" dirty="0"/>
              <a:t>This will ensure better teaching and planning in the area of PE for all teachers and pupils in our school. </a:t>
            </a:r>
          </a:p>
          <a:p>
            <a:r>
              <a:rPr lang="en-GB" sz="2000" dirty="0"/>
              <a:t>We have decided to adopt a block style approach to the teaching of P.E. going forward and we will centralise all resources, information and plans relating to the strands of P.E. </a:t>
            </a:r>
            <a:endParaRPr lang="en-IE" sz="2000" dirty="0"/>
          </a:p>
        </p:txBody>
      </p:sp>
    </p:spTree>
    <p:extLst>
      <p:ext uri="{BB962C8B-B14F-4D97-AF65-F5344CB8AC3E}">
        <p14:creationId xmlns:p14="http://schemas.microsoft.com/office/powerpoint/2010/main" val="440016305"/>
      </p:ext>
    </p:extLst>
  </p:cSld>
  <p:clrMapOvr>
    <a:masterClrMapping/>
  </p:clrMapOvr>
</p:sld>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7231</TotalTime>
  <Words>3897</Words>
  <Application>Microsoft Office PowerPoint</Application>
  <PresentationFormat>Widescreen</PresentationFormat>
  <Paragraphs>140</Paragraphs>
  <Slides>45</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Abadi</vt:lpstr>
      <vt:lpstr>Aharoni</vt:lpstr>
      <vt:lpstr>Aptos</vt:lpstr>
      <vt:lpstr>Arial</vt:lpstr>
      <vt:lpstr>Avenir Next LT Pro</vt:lpstr>
      <vt:lpstr>PrismaticVTI</vt:lpstr>
      <vt:lpstr>Active School Flag </vt:lpstr>
      <vt:lpstr>Active School Flag </vt:lpstr>
      <vt:lpstr>Rathcormac N.S. </vt:lpstr>
      <vt:lpstr>Rathcormac N.S.</vt:lpstr>
      <vt:lpstr>The Process</vt:lpstr>
      <vt:lpstr>Whole School Approach </vt:lpstr>
      <vt:lpstr>Learning in a Physically Active Way </vt:lpstr>
      <vt:lpstr>Fun and Participation</vt:lpstr>
      <vt:lpstr>Physical Activity Opportunities for All </vt:lpstr>
      <vt:lpstr>Student Voice </vt:lpstr>
      <vt:lpstr>Active Schools Committee  This year we are very pleased to have yet another hardworking active schools committee. The are a democratically elected group of students who are always eager to organise a range of fun and beneficial physical activities for our pupils. Pupils from Junior Infants to 6th classes are invited to take part in an election where students vote for who they think would fit the role best .  Currently our talented committee are busy organising some upcoming  events like the 5 a side, Colmcille Cup and our annual Active School’s Week.       </vt:lpstr>
      <vt:lpstr>Partnerships</vt:lpstr>
      <vt:lpstr>Co Design Approach</vt:lpstr>
      <vt:lpstr>What Have We Been Doing……..</vt:lpstr>
      <vt:lpstr>Table Tennis</vt:lpstr>
      <vt:lpstr>Table Tennis</vt:lpstr>
      <vt:lpstr>Cycling Course   Each year our 3rd class pupils take part in the cycle right  school cycling course. It is a fantastic way for our students to learn the rules and regulations of the road and how to cycle their bikes, while having fun and getting active. </vt:lpstr>
      <vt:lpstr>School Marathon Relay     On the 29th of September 2023 our school took part in the annual School Marathon Relay. All pupils were encouraged to run or walk 2 laps of our school yard . It was yet another   great way to get our pupils active.   </vt:lpstr>
      <vt:lpstr>Local Competitions  We are keen competitors and love taking part in lots of local competitions. These competitions are always fun ways for some of our more competitive students to take part in sports that they love, but also to ensure that our pupils get the opportunity to try and enjoy new sports. This year we have taken part in Sligo Swimming Gala, Mini 7s GAA, Supervalu Athletics, Sligo Handball, Sligo Cross Country, Connacht Cross Country, Cumann na mBunscoil, FAI 5aside, Indoor Hurling, Amigos, Community Games, Table Tennis and Sligo Rugby Club Tag Competition. We always represent our school to the best of our abilities and have great fun when wearing the black and red of Rathcormac.           </vt:lpstr>
      <vt:lpstr>PAWS Water Safety Syllabus  Our 5th Class are once again taking part in the PAWS water safety syllabus course. During this water safety course ,our pupils learn how to keep safe in and around water. The students get swimming lessons in the local sports complex to ensure that they develop their swimming abilities while also having fun. 6th Class are also taking part in the classroom PAWS Syllabus. </vt:lpstr>
      <vt:lpstr>Active Schools Week</vt:lpstr>
      <vt:lpstr>Five a Side</vt:lpstr>
      <vt:lpstr>Tennis </vt:lpstr>
      <vt:lpstr>Dance Competition </vt:lpstr>
      <vt:lpstr>Sensory Circuits</vt:lpstr>
      <vt:lpstr>Run Around Europe </vt:lpstr>
      <vt:lpstr>Our school takes pride in the range of facilities that we have to offer here at Rathcormac N.S. Many of the sports we participate in are conducted in our school hall or on our pitches where we take pride in hosting the Sligo and Connaught Cross Country Athletic competitions . As well as that we have an Active Walkway which runs along the perimeter of our school and takes in views of Benbulben, Knocknarae and the Atlantic Ocean.     </vt:lpstr>
      <vt:lpstr>Active Schools Week</vt:lpstr>
      <vt:lpstr>Staff v Students ASW </vt:lpstr>
      <vt:lpstr>PE Resources</vt:lpstr>
      <vt:lpstr>Sports Day </vt:lpstr>
      <vt:lpstr>Skipping</vt:lpstr>
      <vt:lpstr>Athletics</vt:lpstr>
      <vt:lpstr>Tag Rugby </vt:lpstr>
      <vt:lpstr>Badminton </vt:lpstr>
      <vt:lpstr>GAA- Handball </vt:lpstr>
      <vt:lpstr>GAA – Football </vt:lpstr>
      <vt:lpstr>GAA – Hurling </vt:lpstr>
      <vt:lpstr>Movement Breaks</vt:lpstr>
      <vt:lpstr>Ag Sugradh le Cheile</vt:lpstr>
      <vt:lpstr>What Club are You In?</vt:lpstr>
      <vt:lpstr>Parents Survey</vt:lpstr>
      <vt:lpstr>Staff Survey </vt:lpstr>
      <vt:lpstr>CPD – Further Education – Learning from Others </vt:lpstr>
      <vt:lpstr>PE Policy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Active School Flag </dc:title>
  <dc:creator>Cathal Kelly</dc:creator>
  <cp:lastModifiedBy>Cathal Kelly</cp:lastModifiedBy>
  <cp:revision>1</cp:revision>
  <dcterms:created xsi:type="dcterms:W3CDTF">2024-04-19T09:01:28Z</dcterms:created>
  <dcterms:modified xsi:type="dcterms:W3CDTF">2024-05-06T21:51:28Z</dcterms:modified>
</cp:coreProperties>
</file>